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6" r:id="rId4"/>
    <p:sldId id="288" r:id="rId5"/>
    <p:sldId id="289" r:id="rId6"/>
    <p:sldId id="270" r:id="rId7"/>
    <p:sldId id="276" r:id="rId8"/>
    <p:sldId id="286" r:id="rId9"/>
    <p:sldId id="285" r:id="rId10"/>
    <p:sldId id="271" r:id="rId11"/>
    <p:sldId id="279" r:id="rId12"/>
    <p:sldId id="280" r:id="rId13"/>
    <p:sldId id="287" r:id="rId14"/>
    <p:sldId id="272" r:id="rId15"/>
    <p:sldId id="267" r:id="rId16"/>
    <p:sldId id="278" r:id="rId17"/>
    <p:sldId id="281" r:id="rId18"/>
    <p:sldId id="273" r:id="rId19"/>
    <p:sldId id="274" r:id="rId20"/>
    <p:sldId id="28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63C4-3B4A-48FD-819D-BE151636CF42}" type="datetimeFigureOut">
              <a:rPr lang="en-US" smtClean="0"/>
              <a:pPr/>
              <a:t>29/12/2020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2A4B-D66C-40F7-A771-9F0FE76EC3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9935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63C4-3B4A-48FD-819D-BE151636CF42}" type="datetimeFigureOut">
              <a:rPr lang="en-US" smtClean="0"/>
              <a:pPr/>
              <a:t>29/12/2020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2A4B-D66C-40F7-A771-9F0FE76EC3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4295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63C4-3B4A-48FD-819D-BE151636CF42}" type="datetimeFigureOut">
              <a:rPr lang="en-US" smtClean="0"/>
              <a:pPr/>
              <a:t>29/12/2020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2A4B-D66C-40F7-A771-9F0FE76EC3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1438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C2AA4A-D06E-4B5D-82EF-6DC1A40CD66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3219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A503FA-979F-4E8A-8F96-767F1A0E953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7911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179FF4-F86E-435F-94E8-443A0F22DB2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4472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ECBA4C-AD19-401D-BDFC-AF508B8FED9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1750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229B4F-8C32-420A-A5AD-2862576704B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3259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053158-66AE-406C-BF3F-1B27ED10C27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8330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872FF0-E091-4011-9450-5C9786FB4C3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2515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82FA8A-332E-4E46-86A9-641DBA11BF5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618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63C4-3B4A-48FD-819D-BE151636CF42}" type="datetimeFigureOut">
              <a:rPr lang="en-US" smtClean="0"/>
              <a:pPr/>
              <a:t>29/12/2020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2A4B-D66C-40F7-A771-9F0FE76EC3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04935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7CA2D1-35FF-4516-8210-8BD976C26FB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73882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0825C4-53B8-4B3B-BC4E-750C1FD173D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6781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D6D306-0496-45C6-A97E-1F82A673A53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34104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F1553B-5B7A-4C62-84DA-38E65CB2329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5533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778DAE1-B2B6-496D-A023-8053F067FC9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40971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5D4A4A-6FBB-4866-B9A3-8B378F14E6D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29528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D37A06-A857-4AF1-9D56-FA6DCDCDBBD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94581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7B5D37-240A-4483-8928-22588E328BF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92238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5CC35F-8809-48B3-8CE5-FEFBC6BB3F7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64008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346CB0-A38D-4CFC-89FC-7F77AB2253F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648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63C4-3B4A-48FD-819D-BE151636CF42}" type="datetimeFigureOut">
              <a:rPr lang="en-US" smtClean="0"/>
              <a:pPr/>
              <a:t>29/12/2020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2A4B-D66C-40F7-A771-9F0FE76EC3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19403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1FC291-7F30-4CC5-B407-45FFC3306E1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85588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68BD3E-1F97-4650-A2B4-357738FA959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83848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BD5EB6-53C9-421C-86BD-BF461A6F740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4608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7D58F29-587B-4173-AC5C-F7B5016B79A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0237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63C4-3B4A-48FD-819D-BE151636CF42}" type="datetimeFigureOut">
              <a:rPr lang="en-US" smtClean="0"/>
              <a:pPr/>
              <a:t>29/12/2020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2A4B-D66C-40F7-A771-9F0FE76EC3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5620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63C4-3B4A-48FD-819D-BE151636CF42}" type="datetimeFigureOut">
              <a:rPr lang="en-US" smtClean="0"/>
              <a:pPr/>
              <a:t>29/12/2020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2A4B-D66C-40F7-A771-9F0FE76EC3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3928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63C4-3B4A-48FD-819D-BE151636CF42}" type="datetimeFigureOut">
              <a:rPr lang="en-US" smtClean="0"/>
              <a:pPr/>
              <a:t>29/12/2020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2A4B-D66C-40F7-A771-9F0FE76EC3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3430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63C4-3B4A-48FD-819D-BE151636CF42}" type="datetimeFigureOut">
              <a:rPr lang="en-US" smtClean="0"/>
              <a:pPr/>
              <a:t>29/12/2020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2A4B-D66C-40F7-A771-9F0FE76EC3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0276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63C4-3B4A-48FD-819D-BE151636CF42}" type="datetimeFigureOut">
              <a:rPr lang="en-US" smtClean="0"/>
              <a:pPr/>
              <a:t>29/12/2020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2A4B-D66C-40F7-A771-9F0FE76EC3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6803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63C4-3B4A-48FD-819D-BE151636CF42}" type="datetimeFigureOut">
              <a:rPr lang="en-US" smtClean="0"/>
              <a:pPr/>
              <a:t>29/12/2020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2A4B-D66C-40F7-A771-9F0FE76EC3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176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663C4-3B4A-48FD-819D-BE151636CF42}" type="datetimeFigureOut">
              <a:rPr lang="en-US" smtClean="0"/>
              <a:pPr/>
              <a:t>29/12/2020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22A4B-D66C-40F7-A771-9F0FE76EC3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7030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FF5CE4-8636-4A04-AEFD-0A88A797D98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6462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FF6399-3BEA-455A-88C5-C75930650BC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442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61341"/>
            <a:ext cx="12192000" cy="70231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3147" y="638214"/>
            <a:ext cx="11250516" cy="5202061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HUYỆN GIA LÂM</a:t>
            </a:r>
          </a:p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DƯƠNG HÀ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LĨNH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 PHÁT TRIỂN NHẬN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</a:p>
          <a:p>
            <a:pPr algn="l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 bé</a:t>
            </a:r>
          </a:p>
          <a:p>
            <a:pPr algn="l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Số lượng: 20 trẻ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gian: 20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- 25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phút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2020 - 2021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 rot="4068350">
            <a:off x="9575489" y="5697764"/>
            <a:ext cx="622958" cy="534762"/>
            <a:chOff x="2094716" y="2129435"/>
            <a:chExt cx="4607769" cy="3591884"/>
          </a:xfrm>
        </p:grpSpPr>
        <p:grpSp>
          <p:nvGrpSpPr>
            <p:cNvPr id="85" name="Group 84"/>
            <p:cNvGrpSpPr/>
            <p:nvPr/>
          </p:nvGrpSpPr>
          <p:grpSpPr>
            <a:xfrm>
              <a:off x="4510044" y="2129435"/>
              <a:ext cx="2192441" cy="1889366"/>
              <a:chOff x="4510044" y="2129435"/>
              <a:chExt cx="2192441" cy="1889366"/>
            </a:xfrm>
            <a:solidFill>
              <a:srgbClr val="FF6600"/>
            </a:solidFill>
          </p:grpSpPr>
          <p:sp>
            <p:nvSpPr>
              <p:cNvPr id="50" name="Freeform 49"/>
              <p:cNvSpPr/>
              <p:nvPr/>
            </p:nvSpPr>
            <p:spPr>
              <a:xfrm>
                <a:off x="4510044" y="2129435"/>
                <a:ext cx="2192441" cy="1889366"/>
              </a:xfrm>
              <a:custGeom>
                <a:avLst/>
                <a:gdLst>
                  <a:gd name="connsiteX0" fmla="*/ 1798 w 2192441"/>
                  <a:gd name="connsiteY0" fmla="*/ 1624418 h 1889366"/>
                  <a:gd name="connsiteX1" fmla="*/ 110082 w 2192441"/>
                  <a:gd name="connsiteY1" fmla="*/ 1287533 h 1889366"/>
                  <a:gd name="connsiteX2" fmla="*/ 254461 w 2192441"/>
                  <a:gd name="connsiteY2" fmla="*/ 1046902 h 1889366"/>
                  <a:gd name="connsiteX3" fmla="*/ 374777 w 2192441"/>
                  <a:gd name="connsiteY3" fmla="*/ 878460 h 1889366"/>
                  <a:gd name="connsiteX4" fmla="*/ 495093 w 2192441"/>
                  <a:gd name="connsiteY4" fmla="*/ 710018 h 1889366"/>
                  <a:gd name="connsiteX5" fmla="*/ 675567 w 2192441"/>
                  <a:gd name="connsiteY5" fmla="*/ 529544 h 1889366"/>
                  <a:gd name="connsiteX6" fmla="*/ 795882 w 2192441"/>
                  <a:gd name="connsiteY6" fmla="*/ 421260 h 1889366"/>
                  <a:gd name="connsiteX7" fmla="*/ 940261 w 2192441"/>
                  <a:gd name="connsiteY7" fmla="*/ 325007 h 1889366"/>
                  <a:gd name="connsiteX8" fmla="*/ 1156830 w 2192441"/>
                  <a:gd name="connsiteY8" fmla="*/ 192660 h 1889366"/>
                  <a:gd name="connsiteX9" fmla="*/ 1397461 w 2192441"/>
                  <a:gd name="connsiteY9" fmla="*/ 96407 h 1889366"/>
                  <a:gd name="connsiteX10" fmla="*/ 1758409 w 2192441"/>
                  <a:gd name="connsiteY10" fmla="*/ 36249 h 1889366"/>
                  <a:gd name="connsiteX11" fmla="*/ 1914819 w 2192441"/>
                  <a:gd name="connsiteY11" fmla="*/ 154 h 1889366"/>
                  <a:gd name="connsiteX12" fmla="*/ 2095293 w 2192441"/>
                  <a:gd name="connsiteY12" fmla="*/ 24218 h 1889366"/>
                  <a:gd name="connsiteX13" fmla="*/ 2167482 w 2192441"/>
                  <a:gd name="connsiteY13" fmla="*/ 48281 h 1889366"/>
                  <a:gd name="connsiteX14" fmla="*/ 2167482 w 2192441"/>
                  <a:gd name="connsiteY14" fmla="*/ 204691 h 1889366"/>
                  <a:gd name="connsiteX15" fmla="*/ 2191545 w 2192441"/>
                  <a:gd name="connsiteY15" fmla="*/ 349070 h 1889366"/>
                  <a:gd name="connsiteX16" fmla="*/ 2131388 w 2192441"/>
                  <a:gd name="connsiteY16" fmla="*/ 445323 h 1889366"/>
                  <a:gd name="connsiteX17" fmla="*/ 2059198 w 2192441"/>
                  <a:gd name="connsiteY17" fmla="*/ 661891 h 1889366"/>
                  <a:gd name="connsiteX18" fmla="*/ 1950914 w 2192441"/>
                  <a:gd name="connsiteY18" fmla="*/ 854397 h 1889366"/>
                  <a:gd name="connsiteX19" fmla="*/ 1938882 w 2192441"/>
                  <a:gd name="connsiteY19" fmla="*/ 974712 h 1889366"/>
                  <a:gd name="connsiteX20" fmla="*/ 1938882 w 2192441"/>
                  <a:gd name="connsiteY20" fmla="*/ 1131123 h 1889366"/>
                  <a:gd name="connsiteX21" fmla="*/ 1866693 w 2192441"/>
                  <a:gd name="connsiteY21" fmla="*/ 1311597 h 1889366"/>
                  <a:gd name="connsiteX22" fmla="*/ 1806535 w 2192441"/>
                  <a:gd name="connsiteY22" fmla="*/ 1383786 h 1889366"/>
                  <a:gd name="connsiteX23" fmla="*/ 1794503 w 2192441"/>
                  <a:gd name="connsiteY23" fmla="*/ 1540197 h 1889366"/>
                  <a:gd name="connsiteX24" fmla="*/ 1734345 w 2192441"/>
                  <a:gd name="connsiteY24" fmla="*/ 1624418 h 1889366"/>
                  <a:gd name="connsiteX25" fmla="*/ 1722314 w 2192441"/>
                  <a:gd name="connsiteY25" fmla="*/ 1792860 h 1889366"/>
                  <a:gd name="connsiteX26" fmla="*/ 1650124 w 2192441"/>
                  <a:gd name="connsiteY26" fmla="*/ 1865049 h 1889366"/>
                  <a:gd name="connsiteX27" fmla="*/ 1349335 w 2192441"/>
                  <a:gd name="connsiteY27" fmla="*/ 1889112 h 1889366"/>
                  <a:gd name="connsiteX28" fmla="*/ 1060577 w 2192441"/>
                  <a:gd name="connsiteY28" fmla="*/ 1853018 h 1889366"/>
                  <a:gd name="connsiteX29" fmla="*/ 615409 w 2192441"/>
                  <a:gd name="connsiteY29" fmla="*/ 1792860 h 1889366"/>
                  <a:gd name="connsiteX30" fmla="*/ 158209 w 2192441"/>
                  <a:gd name="connsiteY30" fmla="*/ 1696607 h 1889366"/>
                  <a:gd name="connsiteX31" fmla="*/ 49924 w 2192441"/>
                  <a:gd name="connsiteY31" fmla="*/ 1684576 h 1889366"/>
                  <a:gd name="connsiteX32" fmla="*/ 1798 w 2192441"/>
                  <a:gd name="connsiteY32" fmla="*/ 1624418 h 1889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192441" h="1889366">
                    <a:moveTo>
                      <a:pt x="1798" y="1624418"/>
                    </a:moveTo>
                    <a:cubicBezTo>
                      <a:pt x="11824" y="1558244"/>
                      <a:pt x="67972" y="1383786"/>
                      <a:pt x="110082" y="1287533"/>
                    </a:cubicBezTo>
                    <a:cubicBezTo>
                      <a:pt x="152192" y="1191280"/>
                      <a:pt x="210345" y="1115081"/>
                      <a:pt x="254461" y="1046902"/>
                    </a:cubicBezTo>
                    <a:cubicBezTo>
                      <a:pt x="298577" y="978723"/>
                      <a:pt x="374777" y="878460"/>
                      <a:pt x="374777" y="878460"/>
                    </a:cubicBezTo>
                    <a:cubicBezTo>
                      <a:pt x="414882" y="822313"/>
                      <a:pt x="444961" y="768170"/>
                      <a:pt x="495093" y="710018"/>
                    </a:cubicBezTo>
                    <a:cubicBezTo>
                      <a:pt x="545225" y="651866"/>
                      <a:pt x="625436" y="577670"/>
                      <a:pt x="675567" y="529544"/>
                    </a:cubicBezTo>
                    <a:cubicBezTo>
                      <a:pt x="725698" y="481418"/>
                      <a:pt x="751766" y="455349"/>
                      <a:pt x="795882" y="421260"/>
                    </a:cubicBezTo>
                    <a:cubicBezTo>
                      <a:pt x="839998" y="387170"/>
                      <a:pt x="880103" y="363107"/>
                      <a:pt x="940261" y="325007"/>
                    </a:cubicBezTo>
                    <a:cubicBezTo>
                      <a:pt x="1000419" y="286907"/>
                      <a:pt x="1080630" y="230760"/>
                      <a:pt x="1156830" y="192660"/>
                    </a:cubicBezTo>
                    <a:cubicBezTo>
                      <a:pt x="1233030" y="154560"/>
                      <a:pt x="1297198" y="122475"/>
                      <a:pt x="1397461" y="96407"/>
                    </a:cubicBezTo>
                    <a:cubicBezTo>
                      <a:pt x="1497724" y="70339"/>
                      <a:pt x="1672183" y="52291"/>
                      <a:pt x="1758409" y="36249"/>
                    </a:cubicBezTo>
                    <a:cubicBezTo>
                      <a:pt x="1844635" y="20207"/>
                      <a:pt x="1858672" y="2159"/>
                      <a:pt x="1914819" y="154"/>
                    </a:cubicBezTo>
                    <a:cubicBezTo>
                      <a:pt x="1970966" y="-1851"/>
                      <a:pt x="2053183" y="16197"/>
                      <a:pt x="2095293" y="24218"/>
                    </a:cubicBezTo>
                    <a:cubicBezTo>
                      <a:pt x="2137403" y="32239"/>
                      <a:pt x="2155451" y="18202"/>
                      <a:pt x="2167482" y="48281"/>
                    </a:cubicBezTo>
                    <a:cubicBezTo>
                      <a:pt x="2179513" y="78360"/>
                      <a:pt x="2163472" y="154560"/>
                      <a:pt x="2167482" y="204691"/>
                    </a:cubicBezTo>
                    <a:cubicBezTo>
                      <a:pt x="2171492" y="254822"/>
                      <a:pt x="2197561" y="308965"/>
                      <a:pt x="2191545" y="349070"/>
                    </a:cubicBezTo>
                    <a:cubicBezTo>
                      <a:pt x="2185529" y="389175"/>
                      <a:pt x="2153446" y="393186"/>
                      <a:pt x="2131388" y="445323"/>
                    </a:cubicBezTo>
                    <a:cubicBezTo>
                      <a:pt x="2109330" y="497460"/>
                      <a:pt x="2089277" y="593712"/>
                      <a:pt x="2059198" y="661891"/>
                    </a:cubicBezTo>
                    <a:cubicBezTo>
                      <a:pt x="2029119" y="730070"/>
                      <a:pt x="1970967" y="802260"/>
                      <a:pt x="1950914" y="854397"/>
                    </a:cubicBezTo>
                    <a:cubicBezTo>
                      <a:pt x="1930861" y="906534"/>
                      <a:pt x="1940887" y="928591"/>
                      <a:pt x="1938882" y="974712"/>
                    </a:cubicBezTo>
                    <a:cubicBezTo>
                      <a:pt x="1936877" y="1020833"/>
                      <a:pt x="1950914" y="1074975"/>
                      <a:pt x="1938882" y="1131123"/>
                    </a:cubicBezTo>
                    <a:cubicBezTo>
                      <a:pt x="1926850" y="1187271"/>
                      <a:pt x="1888751" y="1269486"/>
                      <a:pt x="1866693" y="1311597"/>
                    </a:cubicBezTo>
                    <a:cubicBezTo>
                      <a:pt x="1844635" y="1353707"/>
                      <a:pt x="1818567" y="1345686"/>
                      <a:pt x="1806535" y="1383786"/>
                    </a:cubicBezTo>
                    <a:cubicBezTo>
                      <a:pt x="1794503" y="1421886"/>
                      <a:pt x="1806535" y="1500092"/>
                      <a:pt x="1794503" y="1540197"/>
                    </a:cubicBezTo>
                    <a:cubicBezTo>
                      <a:pt x="1782471" y="1580302"/>
                      <a:pt x="1746377" y="1582307"/>
                      <a:pt x="1734345" y="1624418"/>
                    </a:cubicBezTo>
                    <a:cubicBezTo>
                      <a:pt x="1722314" y="1666529"/>
                      <a:pt x="1736351" y="1752755"/>
                      <a:pt x="1722314" y="1792860"/>
                    </a:cubicBezTo>
                    <a:cubicBezTo>
                      <a:pt x="1708277" y="1832965"/>
                      <a:pt x="1712287" y="1849007"/>
                      <a:pt x="1650124" y="1865049"/>
                    </a:cubicBezTo>
                    <a:cubicBezTo>
                      <a:pt x="1587961" y="1881091"/>
                      <a:pt x="1447593" y="1891117"/>
                      <a:pt x="1349335" y="1889112"/>
                    </a:cubicBezTo>
                    <a:cubicBezTo>
                      <a:pt x="1251077" y="1887107"/>
                      <a:pt x="1060577" y="1853018"/>
                      <a:pt x="1060577" y="1853018"/>
                    </a:cubicBezTo>
                    <a:cubicBezTo>
                      <a:pt x="938256" y="1836976"/>
                      <a:pt x="765804" y="1818929"/>
                      <a:pt x="615409" y="1792860"/>
                    </a:cubicBezTo>
                    <a:cubicBezTo>
                      <a:pt x="465014" y="1766792"/>
                      <a:pt x="252457" y="1714654"/>
                      <a:pt x="158209" y="1696607"/>
                    </a:cubicBezTo>
                    <a:cubicBezTo>
                      <a:pt x="63962" y="1678560"/>
                      <a:pt x="73987" y="1692597"/>
                      <a:pt x="49924" y="1684576"/>
                    </a:cubicBezTo>
                    <a:cubicBezTo>
                      <a:pt x="25861" y="1676555"/>
                      <a:pt x="-8228" y="1690592"/>
                      <a:pt x="1798" y="1624418"/>
                    </a:cubicBezTo>
                    <a:close/>
                  </a:path>
                </a:pathLst>
              </a:custGeom>
              <a:solidFill>
                <a:srgbClr val="FF99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4535905" y="2426829"/>
                <a:ext cx="2068910" cy="1363118"/>
                <a:chOff x="4535905" y="2426829"/>
                <a:chExt cx="2068910" cy="1363118"/>
              </a:xfrm>
              <a:grpFill/>
            </p:grpSpPr>
            <p:sp>
              <p:nvSpPr>
                <p:cNvPr id="54" name="Freeform 53"/>
                <p:cNvSpPr/>
                <p:nvPr/>
              </p:nvSpPr>
              <p:spPr>
                <a:xfrm>
                  <a:off x="4535905" y="2426829"/>
                  <a:ext cx="2068910" cy="1351087"/>
                </a:xfrm>
                <a:custGeom>
                  <a:avLst/>
                  <a:gdLst>
                    <a:gd name="connsiteX0" fmla="*/ 0 w 1985211"/>
                    <a:gd name="connsiteY0" fmla="*/ 1347537 h 1347537"/>
                    <a:gd name="connsiteX1" fmla="*/ 252663 w 1985211"/>
                    <a:gd name="connsiteY1" fmla="*/ 998621 h 1347537"/>
                    <a:gd name="connsiteX2" fmla="*/ 565484 w 1985211"/>
                    <a:gd name="connsiteY2" fmla="*/ 649705 h 1347537"/>
                    <a:gd name="connsiteX3" fmla="*/ 1203158 w 1985211"/>
                    <a:gd name="connsiteY3" fmla="*/ 240632 h 1347537"/>
                    <a:gd name="connsiteX4" fmla="*/ 1985211 w 1985211"/>
                    <a:gd name="connsiteY4" fmla="*/ 0 h 1347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85211" h="1347537">
                      <a:moveTo>
                        <a:pt x="0" y="1347537"/>
                      </a:moveTo>
                      <a:cubicBezTo>
                        <a:pt x="79208" y="1231231"/>
                        <a:pt x="158416" y="1114926"/>
                        <a:pt x="252663" y="998621"/>
                      </a:cubicBezTo>
                      <a:cubicBezTo>
                        <a:pt x="346910" y="882316"/>
                        <a:pt x="407068" y="776037"/>
                        <a:pt x="565484" y="649705"/>
                      </a:cubicBezTo>
                      <a:cubicBezTo>
                        <a:pt x="723900" y="523373"/>
                        <a:pt x="966537" y="348916"/>
                        <a:pt x="1203158" y="240632"/>
                      </a:cubicBezTo>
                      <a:cubicBezTo>
                        <a:pt x="1439779" y="132348"/>
                        <a:pt x="1712495" y="66174"/>
                        <a:pt x="1985211" y="0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Freeform 54"/>
                <p:cNvSpPr/>
                <p:nvPr/>
              </p:nvSpPr>
              <p:spPr>
                <a:xfrm>
                  <a:off x="4535905" y="2910485"/>
                  <a:ext cx="1852862" cy="855399"/>
                </a:xfrm>
                <a:custGeom>
                  <a:avLst/>
                  <a:gdLst>
                    <a:gd name="connsiteX0" fmla="*/ 1852863 w 1852863"/>
                    <a:gd name="connsiteY0" fmla="*/ 1157 h 855399"/>
                    <a:gd name="connsiteX1" fmla="*/ 1672390 w 1852863"/>
                    <a:gd name="connsiteY1" fmla="*/ 1157 h 855399"/>
                    <a:gd name="connsiteX2" fmla="*/ 1588169 w 1852863"/>
                    <a:gd name="connsiteY2" fmla="*/ 13189 h 855399"/>
                    <a:gd name="connsiteX3" fmla="*/ 1347537 w 1852863"/>
                    <a:gd name="connsiteY3" fmla="*/ 85378 h 855399"/>
                    <a:gd name="connsiteX4" fmla="*/ 998621 w 1852863"/>
                    <a:gd name="connsiteY4" fmla="*/ 217726 h 855399"/>
                    <a:gd name="connsiteX5" fmla="*/ 673769 w 1852863"/>
                    <a:gd name="connsiteY5" fmla="*/ 386168 h 855399"/>
                    <a:gd name="connsiteX6" fmla="*/ 348916 w 1852863"/>
                    <a:gd name="connsiteY6" fmla="*/ 590704 h 855399"/>
                    <a:gd name="connsiteX7" fmla="*/ 0 w 1852863"/>
                    <a:gd name="connsiteY7" fmla="*/ 855399 h 855399"/>
                    <a:gd name="connsiteX8" fmla="*/ 0 w 1852863"/>
                    <a:gd name="connsiteY8" fmla="*/ 855399 h 855399"/>
                    <a:gd name="connsiteX9" fmla="*/ 0 w 1852863"/>
                    <a:gd name="connsiteY9" fmla="*/ 855399 h 855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52863" h="855399">
                      <a:moveTo>
                        <a:pt x="1852863" y="1157"/>
                      </a:moveTo>
                      <a:cubicBezTo>
                        <a:pt x="1784684" y="154"/>
                        <a:pt x="1716506" y="-848"/>
                        <a:pt x="1672390" y="1157"/>
                      </a:cubicBezTo>
                      <a:cubicBezTo>
                        <a:pt x="1628274" y="3162"/>
                        <a:pt x="1642311" y="-848"/>
                        <a:pt x="1588169" y="13189"/>
                      </a:cubicBezTo>
                      <a:cubicBezTo>
                        <a:pt x="1534027" y="27226"/>
                        <a:pt x="1445795" y="51289"/>
                        <a:pt x="1347537" y="85378"/>
                      </a:cubicBezTo>
                      <a:cubicBezTo>
                        <a:pt x="1249279" y="119467"/>
                        <a:pt x="1110916" y="167594"/>
                        <a:pt x="998621" y="217726"/>
                      </a:cubicBezTo>
                      <a:cubicBezTo>
                        <a:pt x="886326" y="267858"/>
                        <a:pt x="782053" y="324005"/>
                        <a:pt x="673769" y="386168"/>
                      </a:cubicBezTo>
                      <a:cubicBezTo>
                        <a:pt x="565485" y="448331"/>
                        <a:pt x="461211" y="512499"/>
                        <a:pt x="348916" y="590704"/>
                      </a:cubicBezTo>
                      <a:cubicBezTo>
                        <a:pt x="236621" y="668909"/>
                        <a:pt x="0" y="855399"/>
                        <a:pt x="0" y="855399"/>
                      </a:cubicBezTo>
                      <a:lnTo>
                        <a:pt x="0" y="855399"/>
                      </a:lnTo>
                      <a:lnTo>
                        <a:pt x="0" y="855399"/>
                      </a:ln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Freeform 55"/>
                <p:cNvSpPr/>
                <p:nvPr/>
              </p:nvSpPr>
              <p:spPr>
                <a:xfrm>
                  <a:off x="4535905" y="3343713"/>
                  <a:ext cx="1744579" cy="446234"/>
                </a:xfrm>
                <a:custGeom>
                  <a:avLst/>
                  <a:gdLst>
                    <a:gd name="connsiteX0" fmla="*/ 1744579 w 1744579"/>
                    <a:gd name="connsiteY0" fmla="*/ 13098 h 446234"/>
                    <a:gd name="connsiteX1" fmla="*/ 1431758 w 1744579"/>
                    <a:gd name="connsiteY1" fmla="*/ 1066 h 446234"/>
                    <a:gd name="connsiteX2" fmla="*/ 1094874 w 1744579"/>
                    <a:gd name="connsiteY2" fmla="*/ 37161 h 446234"/>
                    <a:gd name="connsiteX3" fmla="*/ 685800 w 1744579"/>
                    <a:gd name="connsiteY3" fmla="*/ 133413 h 446234"/>
                    <a:gd name="connsiteX4" fmla="*/ 228600 w 1744579"/>
                    <a:gd name="connsiteY4" fmla="*/ 313887 h 446234"/>
                    <a:gd name="connsiteX5" fmla="*/ 0 w 1744579"/>
                    <a:gd name="connsiteY5" fmla="*/ 446234 h 446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44579" h="446234">
                      <a:moveTo>
                        <a:pt x="1744579" y="13098"/>
                      </a:moveTo>
                      <a:cubicBezTo>
                        <a:pt x="1642310" y="5077"/>
                        <a:pt x="1540042" y="-2944"/>
                        <a:pt x="1431758" y="1066"/>
                      </a:cubicBezTo>
                      <a:cubicBezTo>
                        <a:pt x="1323474" y="5076"/>
                        <a:pt x="1219200" y="15103"/>
                        <a:pt x="1094874" y="37161"/>
                      </a:cubicBezTo>
                      <a:cubicBezTo>
                        <a:pt x="970548" y="59219"/>
                        <a:pt x="830179" y="87292"/>
                        <a:pt x="685800" y="133413"/>
                      </a:cubicBezTo>
                      <a:cubicBezTo>
                        <a:pt x="541421" y="179534"/>
                        <a:pt x="342900" y="261750"/>
                        <a:pt x="228600" y="313887"/>
                      </a:cubicBezTo>
                      <a:cubicBezTo>
                        <a:pt x="114300" y="366024"/>
                        <a:pt x="57150" y="406129"/>
                        <a:pt x="0" y="446234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Freeform 56"/>
                <p:cNvSpPr/>
                <p:nvPr/>
              </p:nvSpPr>
              <p:spPr>
                <a:xfrm>
                  <a:off x="4535905" y="3705726"/>
                  <a:ext cx="1600200" cy="84221"/>
                </a:xfrm>
                <a:custGeom>
                  <a:avLst/>
                  <a:gdLst>
                    <a:gd name="connsiteX0" fmla="*/ 1600200 w 1600200"/>
                    <a:gd name="connsiteY0" fmla="*/ 36095 h 84221"/>
                    <a:gd name="connsiteX1" fmla="*/ 1191127 w 1600200"/>
                    <a:gd name="connsiteY1" fmla="*/ 12032 h 84221"/>
                    <a:gd name="connsiteX2" fmla="*/ 962527 w 1600200"/>
                    <a:gd name="connsiteY2" fmla="*/ 0 h 84221"/>
                    <a:gd name="connsiteX3" fmla="*/ 649706 w 1600200"/>
                    <a:gd name="connsiteY3" fmla="*/ 12032 h 84221"/>
                    <a:gd name="connsiteX4" fmla="*/ 372979 w 1600200"/>
                    <a:gd name="connsiteY4" fmla="*/ 24063 h 84221"/>
                    <a:gd name="connsiteX5" fmla="*/ 0 w 1600200"/>
                    <a:gd name="connsiteY5" fmla="*/ 84221 h 8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00200" h="84221">
                      <a:moveTo>
                        <a:pt x="1600200" y="36095"/>
                      </a:moveTo>
                      <a:lnTo>
                        <a:pt x="1191127" y="12032"/>
                      </a:lnTo>
                      <a:cubicBezTo>
                        <a:pt x="1084848" y="6016"/>
                        <a:pt x="1052764" y="0"/>
                        <a:pt x="962527" y="0"/>
                      </a:cubicBezTo>
                      <a:cubicBezTo>
                        <a:pt x="872290" y="0"/>
                        <a:pt x="649706" y="12032"/>
                        <a:pt x="649706" y="12032"/>
                      </a:cubicBezTo>
                      <a:cubicBezTo>
                        <a:pt x="551448" y="16042"/>
                        <a:pt x="481263" y="12031"/>
                        <a:pt x="372979" y="24063"/>
                      </a:cubicBezTo>
                      <a:cubicBezTo>
                        <a:pt x="264695" y="36095"/>
                        <a:pt x="132347" y="60158"/>
                        <a:pt x="0" y="84221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6" name="Group 85"/>
            <p:cNvGrpSpPr/>
            <p:nvPr/>
          </p:nvGrpSpPr>
          <p:grpSpPr>
            <a:xfrm>
              <a:off x="2094716" y="2131319"/>
              <a:ext cx="2229406" cy="1887482"/>
              <a:chOff x="2094716" y="2131319"/>
              <a:chExt cx="2229406" cy="1887482"/>
            </a:xfrm>
            <a:solidFill>
              <a:srgbClr val="FF6600"/>
            </a:solidFill>
          </p:grpSpPr>
          <p:sp>
            <p:nvSpPr>
              <p:cNvPr id="51" name="Freeform 50"/>
              <p:cNvSpPr/>
              <p:nvPr/>
            </p:nvSpPr>
            <p:spPr>
              <a:xfrm flipH="1">
                <a:off x="2094716" y="2131319"/>
                <a:ext cx="2229406" cy="1887482"/>
              </a:xfrm>
              <a:custGeom>
                <a:avLst/>
                <a:gdLst>
                  <a:gd name="connsiteX0" fmla="*/ 1798 w 2192441"/>
                  <a:gd name="connsiteY0" fmla="*/ 1624418 h 1889366"/>
                  <a:gd name="connsiteX1" fmla="*/ 110082 w 2192441"/>
                  <a:gd name="connsiteY1" fmla="*/ 1287533 h 1889366"/>
                  <a:gd name="connsiteX2" fmla="*/ 254461 w 2192441"/>
                  <a:gd name="connsiteY2" fmla="*/ 1046902 h 1889366"/>
                  <a:gd name="connsiteX3" fmla="*/ 374777 w 2192441"/>
                  <a:gd name="connsiteY3" fmla="*/ 878460 h 1889366"/>
                  <a:gd name="connsiteX4" fmla="*/ 495093 w 2192441"/>
                  <a:gd name="connsiteY4" fmla="*/ 710018 h 1889366"/>
                  <a:gd name="connsiteX5" fmla="*/ 675567 w 2192441"/>
                  <a:gd name="connsiteY5" fmla="*/ 529544 h 1889366"/>
                  <a:gd name="connsiteX6" fmla="*/ 795882 w 2192441"/>
                  <a:gd name="connsiteY6" fmla="*/ 421260 h 1889366"/>
                  <a:gd name="connsiteX7" fmla="*/ 940261 w 2192441"/>
                  <a:gd name="connsiteY7" fmla="*/ 325007 h 1889366"/>
                  <a:gd name="connsiteX8" fmla="*/ 1156830 w 2192441"/>
                  <a:gd name="connsiteY8" fmla="*/ 192660 h 1889366"/>
                  <a:gd name="connsiteX9" fmla="*/ 1397461 w 2192441"/>
                  <a:gd name="connsiteY9" fmla="*/ 96407 h 1889366"/>
                  <a:gd name="connsiteX10" fmla="*/ 1758409 w 2192441"/>
                  <a:gd name="connsiteY10" fmla="*/ 36249 h 1889366"/>
                  <a:gd name="connsiteX11" fmla="*/ 1914819 w 2192441"/>
                  <a:gd name="connsiteY11" fmla="*/ 154 h 1889366"/>
                  <a:gd name="connsiteX12" fmla="*/ 2095293 w 2192441"/>
                  <a:gd name="connsiteY12" fmla="*/ 24218 h 1889366"/>
                  <a:gd name="connsiteX13" fmla="*/ 2167482 w 2192441"/>
                  <a:gd name="connsiteY13" fmla="*/ 48281 h 1889366"/>
                  <a:gd name="connsiteX14" fmla="*/ 2167482 w 2192441"/>
                  <a:gd name="connsiteY14" fmla="*/ 204691 h 1889366"/>
                  <a:gd name="connsiteX15" fmla="*/ 2191545 w 2192441"/>
                  <a:gd name="connsiteY15" fmla="*/ 349070 h 1889366"/>
                  <a:gd name="connsiteX16" fmla="*/ 2131388 w 2192441"/>
                  <a:gd name="connsiteY16" fmla="*/ 445323 h 1889366"/>
                  <a:gd name="connsiteX17" fmla="*/ 2059198 w 2192441"/>
                  <a:gd name="connsiteY17" fmla="*/ 661891 h 1889366"/>
                  <a:gd name="connsiteX18" fmla="*/ 1950914 w 2192441"/>
                  <a:gd name="connsiteY18" fmla="*/ 854397 h 1889366"/>
                  <a:gd name="connsiteX19" fmla="*/ 1938882 w 2192441"/>
                  <a:gd name="connsiteY19" fmla="*/ 974712 h 1889366"/>
                  <a:gd name="connsiteX20" fmla="*/ 1938882 w 2192441"/>
                  <a:gd name="connsiteY20" fmla="*/ 1131123 h 1889366"/>
                  <a:gd name="connsiteX21" fmla="*/ 1866693 w 2192441"/>
                  <a:gd name="connsiteY21" fmla="*/ 1311597 h 1889366"/>
                  <a:gd name="connsiteX22" fmla="*/ 1806535 w 2192441"/>
                  <a:gd name="connsiteY22" fmla="*/ 1383786 h 1889366"/>
                  <a:gd name="connsiteX23" fmla="*/ 1794503 w 2192441"/>
                  <a:gd name="connsiteY23" fmla="*/ 1540197 h 1889366"/>
                  <a:gd name="connsiteX24" fmla="*/ 1734345 w 2192441"/>
                  <a:gd name="connsiteY24" fmla="*/ 1624418 h 1889366"/>
                  <a:gd name="connsiteX25" fmla="*/ 1722314 w 2192441"/>
                  <a:gd name="connsiteY25" fmla="*/ 1792860 h 1889366"/>
                  <a:gd name="connsiteX26" fmla="*/ 1650124 w 2192441"/>
                  <a:gd name="connsiteY26" fmla="*/ 1865049 h 1889366"/>
                  <a:gd name="connsiteX27" fmla="*/ 1349335 w 2192441"/>
                  <a:gd name="connsiteY27" fmla="*/ 1889112 h 1889366"/>
                  <a:gd name="connsiteX28" fmla="*/ 1060577 w 2192441"/>
                  <a:gd name="connsiteY28" fmla="*/ 1853018 h 1889366"/>
                  <a:gd name="connsiteX29" fmla="*/ 615409 w 2192441"/>
                  <a:gd name="connsiteY29" fmla="*/ 1792860 h 1889366"/>
                  <a:gd name="connsiteX30" fmla="*/ 158209 w 2192441"/>
                  <a:gd name="connsiteY30" fmla="*/ 1696607 h 1889366"/>
                  <a:gd name="connsiteX31" fmla="*/ 49924 w 2192441"/>
                  <a:gd name="connsiteY31" fmla="*/ 1684576 h 1889366"/>
                  <a:gd name="connsiteX32" fmla="*/ 1798 w 2192441"/>
                  <a:gd name="connsiteY32" fmla="*/ 1624418 h 1889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192441" h="1889366">
                    <a:moveTo>
                      <a:pt x="1798" y="1624418"/>
                    </a:moveTo>
                    <a:cubicBezTo>
                      <a:pt x="11824" y="1558244"/>
                      <a:pt x="67972" y="1383786"/>
                      <a:pt x="110082" y="1287533"/>
                    </a:cubicBezTo>
                    <a:cubicBezTo>
                      <a:pt x="152192" y="1191280"/>
                      <a:pt x="210345" y="1115081"/>
                      <a:pt x="254461" y="1046902"/>
                    </a:cubicBezTo>
                    <a:cubicBezTo>
                      <a:pt x="298577" y="978723"/>
                      <a:pt x="374777" y="878460"/>
                      <a:pt x="374777" y="878460"/>
                    </a:cubicBezTo>
                    <a:cubicBezTo>
                      <a:pt x="414882" y="822313"/>
                      <a:pt x="444961" y="768170"/>
                      <a:pt x="495093" y="710018"/>
                    </a:cubicBezTo>
                    <a:cubicBezTo>
                      <a:pt x="545225" y="651866"/>
                      <a:pt x="625436" y="577670"/>
                      <a:pt x="675567" y="529544"/>
                    </a:cubicBezTo>
                    <a:cubicBezTo>
                      <a:pt x="725698" y="481418"/>
                      <a:pt x="751766" y="455349"/>
                      <a:pt x="795882" y="421260"/>
                    </a:cubicBezTo>
                    <a:cubicBezTo>
                      <a:pt x="839998" y="387170"/>
                      <a:pt x="880103" y="363107"/>
                      <a:pt x="940261" y="325007"/>
                    </a:cubicBezTo>
                    <a:cubicBezTo>
                      <a:pt x="1000419" y="286907"/>
                      <a:pt x="1080630" y="230760"/>
                      <a:pt x="1156830" y="192660"/>
                    </a:cubicBezTo>
                    <a:cubicBezTo>
                      <a:pt x="1233030" y="154560"/>
                      <a:pt x="1297198" y="122475"/>
                      <a:pt x="1397461" y="96407"/>
                    </a:cubicBezTo>
                    <a:cubicBezTo>
                      <a:pt x="1497724" y="70339"/>
                      <a:pt x="1672183" y="52291"/>
                      <a:pt x="1758409" y="36249"/>
                    </a:cubicBezTo>
                    <a:cubicBezTo>
                      <a:pt x="1844635" y="20207"/>
                      <a:pt x="1858672" y="2159"/>
                      <a:pt x="1914819" y="154"/>
                    </a:cubicBezTo>
                    <a:cubicBezTo>
                      <a:pt x="1970966" y="-1851"/>
                      <a:pt x="2053183" y="16197"/>
                      <a:pt x="2095293" y="24218"/>
                    </a:cubicBezTo>
                    <a:cubicBezTo>
                      <a:pt x="2137403" y="32239"/>
                      <a:pt x="2155451" y="18202"/>
                      <a:pt x="2167482" y="48281"/>
                    </a:cubicBezTo>
                    <a:cubicBezTo>
                      <a:pt x="2179513" y="78360"/>
                      <a:pt x="2163472" y="154560"/>
                      <a:pt x="2167482" y="204691"/>
                    </a:cubicBezTo>
                    <a:cubicBezTo>
                      <a:pt x="2171492" y="254822"/>
                      <a:pt x="2197561" y="308965"/>
                      <a:pt x="2191545" y="349070"/>
                    </a:cubicBezTo>
                    <a:cubicBezTo>
                      <a:pt x="2185529" y="389175"/>
                      <a:pt x="2153446" y="393186"/>
                      <a:pt x="2131388" y="445323"/>
                    </a:cubicBezTo>
                    <a:cubicBezTo>
                      <a:pt x="2109330" y="497460"/>
                      <a:pt x="2089277" y="593712"/>
                      <a:pt x="2059198" y="661891"/>
                    </a:cubicBezTo>
                    <a:cubicBezTo>
                      <a:pt x="2029119" y="730070"/>
                      <a:pt x="1970967" y="802260"/>
                      <a:pt x="1950914" y="854397"/>
                    </a:cubicBezTo>
                    <a:cubicBezTo>
                      <a:pt x="1930861" y="906534"/>
                      <a:pt x="1940887" y="928591"/>
                      <a:pt x="1938882" y="974712"/>
                    </a:cubicBezTo>
                    <a:cubicBezTo>
                      <a:pt x="1936877" y="1020833"/>
                      <a:pt x="1950914" y="1074975"/>
                      <a:pt x="1938882" y="1131123"/>
                    </a:cubicBezTo>
                    <a:cubicBezTo>
                      <a:pt x="1926850" y="1187271"/>
                      <a:pt x="1888751" y="1269486"/>
                      <a:pt x="1866693" y="1311597"/>
                    </a:cubicBezTo>
                    <a:cubicBezTo>
                      <a:pt x="1844635" y="1353707"/>
                      <a:pt x="1818567" y="1345686"/>
                      <a:pt x="1806535" y="1383786"/>
                    </a:cubicBezTo>
                    <a:cubicBezTo>
                      <a:pt x="1794503" y="1421886"/>
                      <a:pt x="1806535" y="1500092"/>
                      <a:pt x="1794503" y="1540197"/>
                    </a:cubicBezTo>
                    <a:cubicBezTo>
                      <a:pt x="1782471" y="1580302"/>
                      <a:pt x="1746377" y="1582307"/>
                      <a:pt x="1734345" y="1624418"/>
                    </a:cubicBezTo>
                    <a:cubicBezTo>
                      <a:pt x="1722314" y="1666529"/>
                      <a:pt x="1736351" y="1752755"/>
                      <a:pt x="1722314" y="1792860"/>
                    </a:cubicBezTo>
                    <a:cubicBezTo>
                      <a:pt x="1708277" y="1832965"/>
                      <a:pt x="1712287" y="1849007"/>
                      <a:pt x="1650124" y="1865049"/>
                    </a:cubicBezTo>
                    <a:cubicBezTo>
                      <a:pt x="1587961" y="1881091"/>
                      <a:pt x="1447593" y="1891117"/>
                      <a:pt x="1349335" y="1889112"/>
                    </a:cubicBezTo>
                    <a:cubicBezTo>
                      <a:pt x="1251077" y="1887107"/>
                      <a:pt x="1060577" y="1853018"/>
                      <a:pt x="1060577" y="1853018"/>
                    </a:cubicBezTo>
                    <a:cubicBezTo>
                      <a:pt x="938256" y="1836976"/>
                      <a:pt x="765804" y="1818929"/>
                      <a:pt x="615409" y="1792860"/>
                    </a:cubicBezTo>
                    <a:cubicBezTo>
                      <a:pt x="465014" y="1766792"/>
                      <a:pt x="252457" y="1714654"/>
                      <a:pt x="158209" y="1696607"/>
                    </a:cubicBezTo>
                    <a:cubicBezTo>
                      <a:pt x="63962" y="1678560"/>
                      <a:pt x="73987" y="1692597"/>
                      <a:pt x="49924" y="1684576"/>
                    </a:cubicBezTo>
                    <a:cubicBezTo>
                      <a:pt x="25861" y="1676555"/>
                      <a:pt x="-8228" y="1690592"/>
                      <a:pt x="1798" y="1624418"/>
                    </a:cubicBezTo>
                    <a:close/>
                  </a:path>
                </a:pathLst>
              </a:custGeom>
              <a:solidFill>
                <a:srgbClr val="FF99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9" name="Group 58"/>
              <p:cNvGrpSpPr/>
              <p:nvPr/>
            </p:nvGrpSpPr>
            <p:grpSpPr>
              <a:xfrm flipH="1">
                <a:off x="2245897" y="2422831"/>
                <a:ext cx="2068910" cy="1363118"/>
                <a:chOff x="4535905" y="2426829"/>
                <a:chExt cx="2068910" cy="1363118"/>
              </a:xfrm>
              <a:grpFill/>
            </p:grpSpPr>
            <p:sp>
              <p:nvSpPr>
                <p:cNvPr id="60" name="Freeform 59"/>
                <p:cNvSpPr/>
                <p:nvPr/>
              </p:nvSpPr>
              <p:spPr>
                <a:xfrm>
                  <a:off x="4535905" y="2426829"/>
                  <a:ext cx="2068910" cy="1351087"/>
                </a:xfrm>
                <a:custGeom>
                  <a:avLst/>
                  <a:gdLst>
                    <a:gd name="connsiteX0" fmla="*/ 0 w 1985211"/>
                    <a:gd name="connsiteY0" fmla="*/ 1347537 h 1347537"/>
                    <a:gd name="connsiteX1" fmla="*/ 252663 w 1985211"/>
                    <a:gd name="connsiteY1" fmla="*/ 998621 h 1347537"/>
                    <a:gd name="connsiteX2" fmla="*/ 565484 w 1985211"/>
                    <a:gd name="connsiteY2" fmla="*/ 649705 h 1347537"/>
                    <a:gd name="connsiteX3" fmla="*/ 1203158 w 1985211"/>
                    <a:gd name="connsiteY3" fmla="*/ 240632 h 1347537"/>
                    <a:gd name="connsiteX4" fmla="*/ 1985211 w 1985211"/>
                    <a:gd name="connsiteY4" fmla="*/ 0 h 1347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85211" h="1347537">
                      <a:moveTo>
                        <a:pt x="0" y="1347537"/>
                      </a:moveTo>
                      <a:cubicBezTo>
                        <a:pt x="79208" y="1231231"/>
                        <a:pt x="158416" y="1114926"/>
                        <a:pt x="252663" y="998621"/>
                      </a:cubicBezTo>
                      <a:cubicBezTo>
                        <a:pt x="346910" y="882316"/>
                        <a:pt x="407068" y="776037"/>
                        <a:pt x="565484" y="649705"/>
                      </a:cubicBezTo>
                      <a:cubicBezTo>
                        <a:pt x="723900" y="523373"/>
                        <a:pt x="966537" y="348916"/>
                        <a:pt x="1203158" y="240632"/>
                      </a:cubicBezTo>
                      <a:cubicBezTo>
                        <a:pt x="1439779" y="132348"/>
                        <a:pt x="1712495" y="66174"/>
                        <a:pt x="1985211" y="0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Freeform 60"/>
                <p:cNvSpPr/>
                <p:nvPr/>
              </p:nvSpPr>
              <p:spPr>
                <a:xfrm>
                  <a:off x="4535905" y="2910485"/>
                  <a:ext cx="1852863" cy="855399"/>
                </a:xfrm>
                <a:custGeom>
                  <a:avLst/>
                  <a:gdLst>
                    <a:gd name="connsiteX0" fmla="*/ 1852863 w 1852863"/>
                    <a:gd name="connsiteY0" fmla="*/ 1157 h 855399"/>
                    <a:gd name="connsiteX1" fmla="*/ 1672390 w 1852863"/>
                    <a:gd name="connsiteY1" fmla="*/ 1157 h 855399"/>
                    <a:gd name="connsiteX2" fmla="*/ 1588169 w 1852863"/>
                    <a:gd name="connsiteY2" fmla="*/ 13189 h 855399"/>
                    <a:gd name="connsiteX3" fmla="*/ 1347537 w 1852863"/>
                    <a:gd name="connsiteY3" fmla="*/ 85378 h 855399"/>
                    <a:gd name="connsiteX4" fmla="*/ 998621 w 1852863"/>
                    <a:gd name="connsiteY4" fmla="*/ 217726 h 855399"/>
                    <a:gd name="connsiteX5" fmla="*/ 673769 w 1852863"/>
                    <a:gd name="connsiteY5" fmla="*/ 386168 h 855399"/>
                    <a:gd name="connsiteX6" fmla="*/ 348916 w 1852863"/>
                    <a:gd name="connsiteY6" fmla="*/ 590704 h 855399"/>
                    <a:gd name="connsiteX7" fmla="*/ 0 w 1852863"/>
                    <a:gd name="connsiteY7" fmla="*/ 855399 h 855399"/>
                    <a:gd name="connsiteX8" fmla="*/ 0 w 1852863"/>
                    <a:gd name="connsiteY8" fmla="*/ 855399 h 855399"/>
                    <a:gd name="connsiteX9" fmla="*/ 0 w 1852863"/>
                    <a:gd name="connsiteY9" fmla="*/ 855399 h 855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52863" h="855399">
                      <a:moveTo>
                        <a:pt x="1852863" y="1157"/>
                      </a:moveTo>
                      <a:cubicBezTo>
                        <a:pt x="1784684" y="154"/>
                        <a:pt x="1716506" y="-848"/>
                        <a:pt x="1672390" y="1157"/>
                      </a:cubicBezTo>
                      <a:cubicBezTo>
                        <a:pt x="1628274" y="3162"/>
                        <a:pt x="1642311" y="-848"/>
                        <a:pt x="1588169" y="13189"/>
                      </a:cubicBezTo>
                      <a:cubicBezTo>
                        <a:pt x="1534027" y="27226"/>
                        <a:pt x="1445795" y="51289"/>
                        <a:pt x="1347537" y="85378"/>
                      </a:cubicBezTo>
                      <a:cubicBezTo>
                        <a:pt x="1249279" y="119467"/>
                        <a:pt x="1110916" y="167594"/>
                        <a:pt x="998621" y="217726"/>
                      </a:cubicBezTo>
                      <a:cubicBezTo>
                        <a:pt x="886326" y="267858"/>
                        <a:pt x="782053" y="324005"/>
                        <a:pt x="673769" y="386168"/>
                      </a:cubicBezTo>
                      <a:cubicBezTo>
                        <a:pt x="565485" y="448331"/>
                        <a:pt x="461211" y="512499"/>
                        <a:pt x="348916" y="590704"/>
                      </a:cubicBezTo>
                      <a:cubicBezTo>
                        <a:pt x="236621" y="668909"/>
                        <a:pt x="0" y="855399"/>
                        <a:pt x="0" y="855399"/>
                      </a:cubicBezTo>
                      <a:lnTo>
                        <a:pt x="0" y="855399"/>
                      </a:lnTo>
                      <a:lnTo>
                        <a:pt x="0" y="855399"/>
                      </a:ln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>
                  <a:off x="4535905" y="3343713"/>
                  <a:ext cx="1744579" cy="446234"/>
                </a:xfrm>
                <a:custGeom>
                  <a:avLst/>
                  <a:gdLst>
                    <a:gd name="connsiteX0" fmla="*/ 1744579 w 1744579"/>
                    <a:gd name="connsiteY0" fmla="*/ 13098 h 446234"/>
                    <a:gd name="connsiteX1" fmla="*/ 1431758 w 1744579"/>
                    <a:gd name="connsiteY1" fmla="*/ 1066 h 446234"/>
                    <a:gd name="connsiteX2" fmla="*/ 1094874 w 1744579"/>
                    <a:gd name="connsiteY2" fmla="*/ 37161 h 446234"/>
                    <a:gd name="connsiteX3" fmla="*/ 685800 w 1744579"/>
                    <a:gd name="connsiteY3" fmla="*/ 133413 h 446234"/>
                    <a:gd name="connsiteX4" fmla="*/ 228600 w 1744579"/>
                    <a:gd name="connsiteY4" fmla="*/ 313887 h 446234"/>
                    <a:gd name="connsiteX5" fmla="*/ 0 w 1744579"/>
                    <a:gd name="connsiteY5" fmla="*/ 446234 h 446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44579" h="446234">
                      <a:moveTo>
                        <a:pt x="1744579" y="13098"/>
                      </a:moveTo>
                      <a:cubicBezTo>
                        <a:pt x="1642310" y="5077"/>
                        <a:pt x="1540042" y="-2944"/>
                        <a:pt x="1431758" y="1066"/>
                      </a:cubicBezTo>
                      <a:cubicBezTo>
                        <a:pt x="1323474" y="5076"/>
                        <a:pt x="1219200" y="15103"/>
                        <a:pt x="1094874" y="37161"/>
                      </a:cubicBezTo>
                      <a:cubicBezTo>
                        <a:pt x="970548" y="59219"/>
                        <a:pt x="830179" y="87292"/>
                        <a:pt x="685800" y="133413"/>
                      </a:cubicBezTo>
                      <a:cubicBezTo>
                        <a:pt x="541421" y="179534"/>
                        <a:pt x="342900" y="261750"/>
                        <a:pt x="228600" y="313887"/>
                      </a:cubicBezTo>
                      <a:cubicBezTo>
                        <a:pt x="114300" y="366024"/>
                        <a:pt x="57150" y="406129"/>
                        <a:pt x="0" y="446234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Freeform 62"/>
                <p:cNvSpPr/>
                <p:nvPr/>
              </p:nvSpPr>
              <p:spPr>
                <a:xfrm>
                  <a:off x="4535905" y="3705726"/>
                  <a:ext cx="1600200" cy="84221"/>
                </a:xfrm>
                <a:custGeom>
                  <a:avLst/>
                  <a:gdLst>
                    <a:gd name="connsiteX0" fmla="*/ 1600200 w 1600200"/>
                    <a:gd name="connsiteY0" fmla="*/ 36095 h 84221"/>
                    <a:gd name="connsiteX1" fmla="*/ 1191127 w 1600200"/>
                    <a:gd name="connsiteY1" fmla="*/ 12032 h 84221"/>
                    <a:gd name="connsiteX2" fmla="*/ 962527 w 1600200"/>
                    <a:gd name="connsiteY2" fmla="*/ 0 h 84221"/>
                    <a:gd name="connsiteX3" fmla="*/ 649706 w 1600200"/>
                    <a:gd name="connsiteY3" fmla="*/ 12032 h 84221"/>
                    <a:gd name="connsiteX4" fmla="*/ 372979 w 1600200"/>
                    <a:gd name="connsiteY4" fmla="*/ 24063 h 84221"/>
                    <a:gd name="connsiteX5" fmla="*/ 0 w 1600200"/>
                    <a:gd name="connsiteY5" fmla="*/ 84221 h 8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00200" h="84221">
                      <a:moveTo>
                        <a:pt x="1600200" y="36095"/>
                      </a:moveTo>
                      <a:lnTo>
                        <a:pt x="1191127" y="12032"/>
                      </a:lnTo>
                      <a:cubicBezTo>
                        <a:pt x="1084848" y="6016"/>
                        <a:pt x="1052764" y="0"/>
                        <a:pt x="962527" y="0"/>
                      </a:cubicBezTo>
                      <a:cubicBezTo>
                        <a:pt x="872290" y="0"/>
                        <a:pt x="649706" y="12032"/>
                        <a:pt x="649706" y="12032"/>
                      </a:cubicBezTo>
                      <a:cubicBezTo>
                        <a:pt x="551448" y="16042"/>
                        <a:pt x="481263" y="12031"/>
                        <a:pt x="372979" y="24063"/>
                      </a:cubicBezTo>
                      <a:cubicBezTo>
                        <a:pt x="264695" y="36095"/>
                        <a:pt x="132347" y="60158"/>
                        <a:pt x="0" y="84221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4" name="Group 83"/>
            <p:cNvGrpSpPr/>
            <p:nvPr/>
          </p:nvGrpSpPr>
          <p:grpSpPr>
            <a:xfrm>
              <a:off x="4486087" y="3789446"/>
              <a:ext cx="1745361" cy="1925808"/>
              <a:chOff x="4499735" y="3789446"/>
              <a:chExt cx="1745361" cy="1925808"/>
            </a:xfrm>
            <a:solidFill>
              <a:srgbClr val="FF6600"/>
            </a:solidFill>
          </p:grpSpPr>
          <p:sp>
            <p:nvSpPr>
              <p:cNvPr id="52" name="Freeform 51"/>
              <p:cNvSpPr/>
              <p:nvPr/>
            </p:nvSpPr>
            <p:spPr>
              <a:xfrm>
                <a:off x="4499735" y="3789446"/>
                <a:ext cx="1745361" cy="1925808"/>
              </a:xfrm>
              <a:custGeom>
                <a:avLst/>
                <a:gdLst>
                  <a:gd name="connsiteX0" fmla="*/ 48202 w 1745361"/>
                  <a:gd name="connsiteY0" fmla="*/ 409575 h 1925808"/>
                  <a:gd name="connsiteX1" fmla="*/ 72265 w 1745361"/>
                  <a:gd name="connsiteY1" fmla="*/ 614112 h 1925808"/>
                  <a:gd name="connsiteX2" fmla="*/ 48202 w 1745361"/>
                  <a:gd name="connsiteY2" fmla="*/ 770522 h 1925808"/>
                  <a:gd name="connsiteX3" fmla="*/ 132423 w 1745361"/>
                  <a:gd name="connsiteY3" fmla="*/ 1071312 h 1925808"/>
                  <a:gd name="connsiteX4" fmla="*/ 252739 w 1745361"/>
                  <a:gd name="connsiteY4" fmla="*/ 1384133 h 1925808"/>
                  <a:gd name="connsiteX5" fmla="*/ 397118 w 1745361"/>
                  <a:gd name="connsiteY5" fmla="*/ 1648828 h 1925808"/>
                  <a:gd name="connsiteX6" fmla="*/ 661812 w 1745361"/>
                  <a:gd name="connsiteY6" fmla="*/ 1889459 h 1925808"/>
                  <a:gd name="connsiteX7" fmla="*/ 734002 w 1745361"/>
                  <a:gd name="connsiteY7" fmla="*/ 1925554 h 1925808"/>
                  <a:gd name="connsiteX8" fmla="*/ 782128 w 1745361"/>
                  <a:gd name="connsiteY8" fmla="*/ 1901491 h 1925808"/>
                  <a:gd name="connsiteX9" fmla="*/ 914476 w 1745361"/>
                  <a:gd name="connsiteY9" fmla="*/ 1829301 h 1925808"/>
                  <a:gd name="connsiteX10" fmla="*/ 962602 w 1745361"/>
                  <a:gd name="connsiteY10" fmla="*/ 1829301 h 1925808"/>
                  <a:gd name="connsiteX11" fmla="*/ 1094949 w 1745361"/>
                  <a:gd name="connsiteY11" fmla="*/ 1817270 h 1925808"/>
                  <a:gd name="connsiteX12" fmla="*/ 1179170 w 1745361"/>
                  <a:gd name="connsiteY12" fmla="*/ 1721017 h 1925808"/>
                  <a:gd name="connsiteX13" fmla="*/ 1215265 w 1745361"/>
                  <a:gd name="connsiteY13" fmla="*/ 1648828 h 1925808"/>
                  <a:gd name="connsiteX14" fmla="*/ 1335581 w 1745361"/>
                  <a:gd name="connsiteY14" fmla="*/ 1552575 h 1925808"/>
                  <a:gd name="connsiteX15" fmla="*/ 1419802 w 1745361"/>
                  <a:gd name="connsiteY15" fmla="*/ 1528512 h 1925808"/>
                  <a:gd name="connsiteX16" fmla="*/ 1455897 w 1745361"/>
                  <a:gd name="connsiteY16" fmla="*/ 1384133 h 1925808"/>
                  <a:gd name="connsiteX17" fmla="*/ 1455897 w 1745361"/>
                  <a:gd name="connsiteY17" fmla="*/ 1336007 h 1925808"/>
                  <a:gd name="connsiteX18" fmla="*/ 1588244 w 1745361"/>
                  <a:gd name="connsiteY18" fmla="*/ 1167565 h 1925808"/>
                  <a:gd name="connsiteX19" fmla="*/ 1576212 w 1745361"/>
                  <a:gd name="connsiteY19" fmla="*/ 1083343 h 1925808"/>
                  <a:gd name="connsiteX20" fmla="*/ 1564181 w 1745361"/>
                  <a:gd name="connsiteY20" fmla="*/ 1035217 h 1925808"/>
                  <a:gd name="connsiteX21" fmla="*/ 1648402 w 1745361"/>
                  <a:gd name="connsiteY21" fmla="*/ 938965 h 1925808"/>
                  <a:gd name="connsiteX22" fmla="*/ 1696528 w 1745361"/>
                  <a:gd name="connsiteY22" fmla="*/ 818649 h 1925808"/>
                  <a:gd name="connsiteX23" fmla="*/ 1708560 w 1745361"/>
                  <a:gd name="connsiteY23" fmla="*/ 746459 h 1925808"/>
                  <a:gd name="connsiteX24" fmla="*/ 1744654 w 1745361"/>
                  <a:gd name="connsiteY24" fmla="*/ 626143 h 1925808"/>
                  <a:gd name="connsiteX25" fmla="*/ 1672465 w 1745361"/>
                  <a:gd name="connsiteY25" fmla="*/ 481765 h 1925808"/>
                  <a:gd name="connsiteX26" fmla="*/ 1407770 w 1745361"/>
                  <a:gd name="connsiteY26" fmla="*/ 325354 h 1925808"/>
                  <a:gd name="connsiteX27" fmla="*/ 1215265 w 1745361"/>
                  <a:gd name="connsiteY27" fmla="*/ 217070 h 1925808"/>
                  <a:gd name="connsiteX28" fmla="*/ 794160 w 1745361"/>
                  <a:gd name="connsiteY28" fmla="*/ 168943 h 1925808"/>
                  <a:gd name="connsiteX29" fmla="*/ 553528 w 1745361"/>
                  <a:gd name="connsiteY29" fmla="*/ 120817 h 1925808"/>
                  <a:gd name="connsiteX30" fmla="*/ 264770 w 1745361"/>
                  <a:gd name="connsiteY30" fmla="*/ 60659 h 1925808"/>
                  <a:gd name="connsiteX31" fmla="*/ 60233 w 1745361"/>
                  <a:gd name="connsiteY31" fmla="*/ 12533 h 1925808"/>
                  <a:gd name="connsiteX32" fmla="*/ 24139 w 1745361"/>
                  <a:gd name="connsiteY32" fmla="*/ 501 h 1925808"/>
                  <a:gd name="connsiteX33" fmla="*/ 36170 w 1745361"/>
                  <a:gd name="connsiteY33" fmla="*/ 24565 h 1925808"/>
                  <a:gd name="connsiteX34" fmla="*/ 48202 w 1745361"/>
                  <a:gd name="connsiteY34" fmla="*/ 156912 h 1925808"/>
                  <a:gd name="connsiteX35" fmla="*/ 36170 w 1745361"/>
                  <a:gd name="connsiteY35" fmla="*/ 289259 h 1925808"/>
                  <a:gd name="connsiteX36" fmla="*/ 76 w 1745361"/>
                  <a:gd name="connsiteY36" fmla="*/ 361449 h 1925808"/>
                  <a:gd name="connsiteX37" fmla="*/ 48202 w 1745361"/>
                  <a:gd name="connsiteY37" fmla="*/ 409575 h 1925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5361" h="1925808">
                    <a:moveTo>
                      <a:pt x="48202" y="409575"/>
                    </a:moveTo>
                    <a:cubicBezTo>
                      <a:pt x="60234" y="451686"/>
                      <a:pt x="72265" y="553954"/>
                      <a:pt x="72265" y="614112"/>
                    </a:cubicBezTo>
                    <a:cubicBezTo>
                      <a:pt x="72265" y="674270"/>
                      <a:pt x="38176" y="694322"/>
                      <a:pt x="48202" y="770522"/>
                    </a:cubicBezTo>
                    <a:cubicBezTo>
                      <a:pt x="58228" y="846722"/>
                      <a:pt x="98334" y="969044"/>
                      <a:pt x="132423" y="1071312"/>
                    </a:cubicBezTo>
                    <a:cubicBezTo>
                      <a:pt x="166512" y="1173580"/>
                      <a:pt x="208623" y="1287880"/>
                      <a:pt x="252739" y="1384133"/>
                    </a:cubicBezTo>
                    <a:cubicBezTo>
                      <a:pt x="296855" y="1480386"/>
                      <a:pt x="328939" y="1564607"/>
                      <a:pt x="397118" y="1648828"/>
                    </a:cubicBezTo>
                    <a:cubicBezTo>
                      <a:pt x="465297" y="1733049"/>
                      <a:pt x="605665" y="1843338"/>
                      <a:pt x="661812" y="1889459"/>
                    </a:cubicBezTo>
                    <a:cubicBezTo>
                      <a:pt x="717959" y="1935580"/>
                      <a:pt x="713949" y="1923549"/>
                      <a:pt x="734002" y="1925554"/>
                    </a:cubicBezTo>
                    <a:cubicBezTo>
                      <a:pt x="754055" y="1927559"/>
                      <a:pt x="752049" y="1917533"/>
                      <a:pt x="782128" y="1901491"/>
                    </a:cubicBezTo>
                    <a:cubicBezTo>
                      <a:pt x="812207" y="1885449"/>
                      <a:pt x="884397" y="1841333"/>
                      <a:pt x="914476" y="1829301"/>
                    </a:cubicBezTo>
                    <a:cubicBezTo>
                      <a:pt x="944555" y="1817269"/>
                      <a:pt x="932523" y="1831306"/>
                      <a:pt x="962602" y="1829301"/>
                    </a:cubicBezTo>
                    <a:cubicBezTo>
                      <a:pt x="992681" y="1827296"/>
                      <a:pt x="1058854" y="1835317"/>
                      <a:pt x="1094949" y="1817270"/>
                    </a:cubicBezTo>
                    <a:cubicBezTo>
                      <a:pt x="1131044" y="1799223"/>
                      <a:pt x="1159117" y="1749091"/>
                      <a:pt x="1179170" y="1721017"/>
                    </a:cubicBezTo>
                    <a:cubicBezTo>
                      <a:pt x="1199223" y="1692943"/>
                      <a:pt x="1189197" y="1676902"/>
                      <a:pt x="1215265" y="1648828"/>
                    </a:cubicBezTo>
                    <a:cubicBezTo>
                      <a:pt x="1241333" y="1620754"/>
                      <a:pt x="1301492" y="1572628"/>
                      <a:pt x="1335581" y="1552575"/>
                    </a:cubicBezTo>
                    <a:cubicBezTo>
                      <a:pt x="1369671" y="1532522"/>
                      <a:pt x="1399749" y="1556586"/>
                      <a:pt x="1419802" y="1528512"/>
                    </a:cubicBezTo>
                    <a:cubicBezTo>
                      <a:pt x="1439855" y="1500438"/>
                      <a:pt x="1449881" y="1416217"/>
                      <a:pt x="1455897" y="1384133"/>
                    </a:cubicBezTo>
                    <a:cubicBezTo>
                      <a:pt x="1461913" y="1352049"/>
                      <a:pt x="1433839" y="1372102"/>
                      <a:pt x="1455897" y="1336007"/>
                    </a:cubicBezTo>
                    <a:cubicBezTo>
                      <a:pt x="1477955" y="1299912"/>
                      <a:pt x="1568192" y="1209676"/>
                      <a:pt x="1588244" y="1167565"/>
                    </a:cubicBezTo>
                    <a:cubicBezTo>
                      <a:pt x="1608296" y="1125454"/>
                      <a:pt x="1580222" y="1105401"/>
                      <a:pt x="1576212" y="1083343"/>
                    </a:cubicBezTo>
                    <a:cubicBezTo>
                      <a:pt x="1572202" y="1061285"/>
                      <a:pt x="1552149" y="1059280"/>
                      <a:pt x="1564181" y="1035217"/>
                    </a:cubicBezTo>
                    <a:cubicBezTo>
                      <a:pt x="1576213" y="1011154"/>
                      <a:pt x="1626344" y="975060"/>
                      <a:pt x="1648402" y="938965"/>
                    </a:cubicBezTo>
                    <a:cubicBezTo>
                      <a:pt x="1670460" y="902870"/>
                      <a:pt x="1686502" y="850733"/>
                      <a:pt x="1696528" y="818649"/>
                    </a:cubicBezTo>
                    <a:cubicBezTo>
                      <a:pt x="1706554" y="786565"/>
                      <a:pt x="1700539" y="778543"/>
                      <a:pt x="1708560" y="746459"/>
                    </a:cubicBezTo>
                    <a:cubicBezTo>
                      <a:pt x="1716581" y="714375"/>
                      <a:pt x="1750670" y="670259"/>
                      <a:pt x="1744654" y="626143"/>
                    </a:cubicBezTo>
                    <a:cubicBezTo>
                      <a:pt x="1738638" y="582027"/>
                      <a:pt x="1728612" y="531896"/>
                      <a:pt x="1672465" y="481765"/>
                    </a:cubicBezTo>
                    <a:cubicBezTo>
                      <a:pt x="1616318" y="431634"/>
                      <a:pt x="1483970" y="369470"/>
                      <a:pt x="1407770" y="325354"/>
                    </a:cubicBezTo>
                    <a:cubicBezTo>
                      <a:pt x="1331570" y="281238"/>
                      <a:pt x="1317533" y="243138"/>
                      <a:pt x="1215265" y="217070"/>
                    </a:cubicBezTo>
                    <a:cubicBezTo>
                      <a:pt x="1112997" y="191002"/>
                      <a:pt x="904449" y="184985"/>
                      <a:pt x="794160" y="168943"/>
                    </a:cubicBezTo>
                    <a:cubicBezTo>
                      <a:pt x="683871" y="152901"/>
                      <a:pt x="553528" y="120817"/>
                      <a:pt x="553528" y="120817"/>
                    </a:cubicBezTo>
                    <a:lnTo>
                      <a:pt x="264770" y="60659"/>
                    </a:lnTo>
                    <a:cubicBezTo>
                      <a:pt x="182554" y="42612"/>
                      <a:pt x="100338" y="22559"/>
                      <a:pt x="60233" y="12533"/>
                    </a:cubicBezTo>
                    <a:cubicBezTo>
                      <a:pt x="20128" y="2507"/>
                      <a:pt x="28149" y="-1504"/>
                      <a:pt x="24139" y="501"/>
                    </a:cubicBezTo>
                    <a:cubicBezTo>
                      <a:pt x="20128" y="2506"/>
                      <a:pt x="32160" y="-1503"/>
                      <a:pt x="36170" y="24565"/>
                    </a:cubicBezTo>
                    <a:cubicBezTo>
                      <a:pt x="40180" y="50633"/>
                      <a:pt x="48202" y="112796"/>
                      <a:pt x="48202" y="156912"/>
                    </a:cubicBezTo>
                    <a:cubicBezTo>
                      <a:pt x="48202" y="201028"/>
                      <a:pt x="44191" y="255169"/>
                      <a:pt x="36170" y="289259"/>
                    </a:cubicBezTo>
                    <a:cubicBezTo>
                      <a:pt x="28149" y="323348"/>
                      <a:pt x="2081" y="341396"/>
                      <a:pt x="76" y="361449"/>
                    </a:cubicBezTo>
                    <a:cubicBezTo>
                      <a:pt x="-1929" y="381502"/>
                      <a:pt x="36170" y="367464"/>
                      <a:pt x="48202" y="409575"/>
                    </a:cubicBezTo>
                    <a:close/>
                  </a:path>
                </a:pathLst>
              </a:custGeom>
              <a:solidFill>
                <a:srgbClr val="FF99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4547937" y="3910263"/>
                <a:ext cx="1431758" cy="1395663"/>
                <a:chOff x="4547937" y="3910263"/>
                <a:chExt cx="1431758" cy="1395663"/>
              </a:xfrm>
              <a:grpFill/>
            </p:grpSpPr>
            <p:sp>
              <p:nvSpPr>
                <p:cNvPr id="64" name="Freeform 63"/>
                <p:cNvSpPr/>
                <p:nvPr/>
              </p:nvSpPr>
              <p:spPr>
                <a:xfrm>
                  <a:off x="4547937" y="4150895"/>
                  <a:ext cx="866274" cy="1155031"/>
                </a:xfrm>
                <a:custGeom>
                  <a:avLst/>
                  <a:gdLst>
                    <a:gd name="connsiteX0" fmla="*/ 0 w 866274"/>
                    <a:gd name="connsiteY0" fmla="*/ 0 h 1155031"/>
                    <a:gd name="connsiteX1" fmla="*/ 288758 w 866274"/>
                    <a:gd name="connsiteY1" fmla="*/ 288758 h 1155031"/>
                    <a:gd name="connsiteX2" fmla="*/ 541421 w 866274"/>
                    <a:gd name="connsiteY2" fmla="*/ 625642 h 1155031"/>
                    <a:gd name="connsiteX3" fmla="*/ 697831 w 866274"/>
                    <a:gd name="connsiteY3" fmla="*/ 854242 h 1155031"/>
                    <a:gd name="connsiteX4" fmla="*/ 866274 w 866274"/>
                    <a:gd name="connsiteY4" fmla="*/ 1155031 h 1155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6274" h="1155031">
                      <a:moveTo>
                        <a:pt x="0" y="0"/>
                      </a:moveTo>
                      <a:cubicBezTo>
                        <a:pt x="99260" y="92242"/>
                        <a:pt x="198521" y="184484"/>
                        <a:pt x="288758" y="288758"/>
                      </a:cubicBezTo>
                      <a:cubicBezTo>
                        <a:pt x="378995" y="393032"/>
                        <a:pt x="473242" y="531395"/>
                        <a:pt x="541421" y="625642"/>
                      </a:cubicBezTo>
                      <a:cubicBezTo>
                        <a:pt x="609600" y="719889"/>
                        <a:pt x="643689" y="766011"/>
                        <a:pt x="697831" y="854242"/>
                      </a:cubicBezTo>
                      <a:cubicBezTo>
                        <a:pt x="751973" y="942473"/>
                        <a:pt x="809123" y="1048752"/>
                        <a:pt x="866274" y="1155031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Freeform 64"/>
                <p:cNvSpPr/>
                <p:nvPr/>
              </p:nvSpPr>
              <p:spPr>
                <a:xfrm>
                  <a:off x="4596063" y="3922295"/>
                  <a:ext cx="1094874" cy="1034716"/>
                </a:xfrm>
                <a:custGeom>
                  <a:avLst/>
                  <a:gdLst>
                    <a:gd name="connsiteX0" fmla="*/ 0 w 1094874"/>
                    <a:gd name="connsiteY0" fmla="*/ 0 h 1034716"/>
                    <a:gd name="connsiteX1" fmla="*/ 457200 w 1094874"/>
                    <a:gd name="connsiteY1" fmla="*/ 324852 h 1034716"/>
                    <a:gd name="connsiteX2" fmla="*/ 938463 w 1094874"/>
                    <a:gd name="connsiteY2" fmla="*/ 842210 h 1034716"/>
                    <a:gd name="connsiteX3" fmla="*/ 1094874 w 1094874"/>
                    <a:gd name="connsiteY3" fmla="*/ 1034716 h 103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94874" h="1034716">
                      <a:moveTo>
                        <a:pt x="0" y="0"/>
                      </a:moveTo>
                      <a:cubicBezTo>
                        <a:pt x="150395" y="92242"/>
                        <a:pt x="300790" y="184484"/>
                        <a:pt x="457200" y="324852"/>
                      </a:cubicBezTo>
                      <a:cubicBezTo>
                        <a:pt x="613610" y="465220"/>
                        <a:pt x="832184" y="723899"/>
                        <a:pt x="938463" y="842210"/>
                      </a:cubicBezTo>
                      <a:cubicBezTo>
                        <a:pt x="1044742" y="960521"/>
                        <a:pt x="1069808" y="997618"/>
                        <a:pt x="1094874" y="1034716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>
                  <a:off x="5522495" y="4006516"/>
                  <a:ext cx="457200" cy="421105"/>
                </a:xfrm>
                <a:custGeom>
                  <a:avLst/>
                  <a:gdLst>
                    <a:gd name="connsiteX0" fmla="*/ 457200 w 457200"/>
                    <a:gd name="connsiteY0" fmla="*/ 421105 h 421105"/>
                    <a:gd name="connsiteX1" fmla="*/ 144379 w 457200"/>
                    <a:gd name="connsiteY1" fmla="*/ 132347 h 421105"/>
                    <a:gd name="connsiteX2" fmla="*/ 0 w 457200"/>
                    <a:gd name="connsiteY2" fmla="*/ 0 h 421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7200" h="421105">
                      <a:moveTo>
                        <a:pt x="457200" y="421105"/>
                      </a:moveTo>
                      <a:lnTo>
                        <a:pt x="144379" y="132347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Freeform 66"/>
                <p:cNvSpPr/>
                <p:nvPr/>
              </p:nvSpPr>
              <p:spPr>
                <a:xfrm>
                  <a:off x="5065295" y="3910263"/>
                  <a:ext cx="745958" cy="709863"/>
                </a:xfrm>
                <a:custGeom>
                  <a:avLst/>
                  <a:gdLst>
                    <a:gd name="connsiteX0" fmla="*/ 745958 w 745958"/>
                    <a:gd name="connsiteY0" fmla="*/ 709863 h 709863"/>
                    <a:gd name="connsiteX1" fmla="*/ 433137 w 745958"/>
                    <a:gd name="connsiteY1" fmla="*/ 433137 h 709863"/>
                    <a:gd name="connsiteX2" fmla="*/ 72189 w 745958"/>
                    <a:gd name="connsiteY2" fmla="*/ 84221 h 709863"/>
                    <a:gd name="connsiteX3" fmla="*/ 0 w 745958"/>
                    <a:gd name="connsiteY3" fmla="*/ 0 h 709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5958" h="709863">
                      <a:moveTo>
                        <a:pt x="745958" y="709863"/>
                      </a:moveTo>
                      <a:cubicBezTo>
                        <a:pt x="645695" y="623637"/>
                        <a:pt x="545432" y="537411"/>
                        <a:pt x="433137" y="433137"/>
                      </a:cubicBezTo>
                      <a:cubicBezTo>
                        <a:pt x="320842" y="328863"/>
                        <a:pt x="144378" y="156410"/>
                        <a:pt x="72189" y="84221"/>
                      </a:cubicBezTo>
                      <a:cubicBezTo>
                        <a:pt x="0" y="12032"/>
                        <a:pt x="0" y="6016"/>
                        <a:pt x="0" y="0"/>
                      </a:cubicBezTo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7" name="Group 86"/>
            <p:cNvGrpSpPr/>
            <p:nvPr/>
          </p:nvGrpSpPr>
          <p:grpSpPr>
            <a:xfrm>
              <a:off x="2618613" y="3795511"/>
              <a:ext cx="1745361" cy="1925808"/>
              <a:chOff x="2604965" y="3795511"/>
              <a:chExt cx="1745361" cy="1925808"/>
            </a:xfrm>
            <a:solidFill>
              <a:srgbClr val="FF6600"/>
            </a:solidFill>
          </p:grpSpPr>
          <p:sp>
            <p:nvSpPr>
              <p:cNvPr id="53" name="Freeform 52"/>
              <p:cNvSpPr/>
              <p:nvPr/>
            </p:nvSpPr>
            <p:spPr>
              <a:xfrm flipH="1">
                <a:off x="2604965" y="3795511"/>
                <a:ext cx="1745361" cy="1925808"/>
              </a:xfrm>
              <a:custGeom>
                <a:avLst/>
                <a:gdLst>
                  <a:gd name="connsiteX0" fmla="*/ 48202 w 1745361"/>
                  <a:gd name="connsiteY0" fmla="*/ 409575 h 1925808"/>
                  <a:gd name="connsiteX1" fmla="*/ 72265 w 1745361"/>
                  <a:gd name="connsiteY1" fmla="*/ 614112 h 1925808"/>
                  <a:gd name="connsiteX2" fmla="*/ 48202 w 1745361"/>
                  <a:gd name="connsiteY2" fmla="*/ 770522 h 1925808"/>
                  <a:gd name="connsiteX3" fmla="*/ 132423 w 1745361"/>
                  <a:gd name="connsiteY3" fmla="*/ 1071312 h 1925808"/>
                  <a:gd name="connsiteX4" fmla="*/ 252739 w 1745361"/>
                  <a:gd name="connsiteY4" fmla="*/ 1384133 h 1925808"/>
                  <a:gd name="connsiteX5" fmla="*/ 397118 w 1745361"/>
                  <a:gd name="connsiteY5" fmla="*/ 1648828 h 1925808"/>
                  <a:gd name="connsiteX6" fmla="*/ 661812 w 1745361"/>
                  <a:gd name="connsiteY6" fmla="*/ 1889459 h 1925808"/>
                  <a:gd name="connsiteX7" fmla="*/ 734002 w 1745361"/>
                  <a:gd name="connsiteY7" fmla="*/ 1925554 h 1925808"/>
                  <a:gd name="connsiteX8" fmla="*/ 782128 w 1745361"/>
                  <a:gd name="connsiteY8" fmla="*/ 1901491 h 1925808"/>
                  <a:gd name="connsiteX9" fmla="*/ 914476 w 1745361"/>
                  <a:gd name="connsiteY9" fmla="*/ 1829301 h 1925808"/>
                  <a:gd name="connsiteX10" fmla="*/ 962602 w 1745361"/>
                  <a:gd name="connsiteY10" fmla="*/ 1829301 h 1925808"/>
                  <a:gd name="connsiteX11" fmla="*/ 1094949 w 1745361"/>
                  <a:gd name="connsiteY11" fmla="*/ 1817270 h 1925808"/>
                  <a:gd name="connsiteX12" fmla="*/ 1179170 w 1745361"/>
                  <a:gd name="connsiteY12" fmla="*/ 1721017 h 1925808"/>
                  <a:gd name="connsiteX13" fmla="*/ 1215265 w 1745361"/>
                  <a:gd name="connsiteY13" fmla="*/ 1648828 h 1925808"/>
                  <a:gd name="connsiteX14" fmla="*/ 1335581 w 1745361"/>
                  <a:gd name="connsiteY14" fmla="*/ 1552575 h 1925808"/>
                  <a:gd name="connsiteX15" fmla="*/ 1419802 w 1745361"/>
                  <a:gd name="connsiteY15" fmla="*/ 1528512 h 1925808"/>
                  <a:gd name="connsiteX16" fmla="*/ 1455897 w 1745361"/>
                  <a:gd name="connsiteY16" fmla="*/ 1384133 h 1925808"/>
                  <a:gd name="connsiteX17" fmla="*/ 1455897 w 1745361"/>
                  <a:gd name="connsiteY17" fmla="*/ 1336007 h 1925808"/>
                  <a:gd name="connsiteX18" fmla="*/ 1588244 w 1745361"/>
                  <a:gd name="connsiteY18" fmla="*/ 1167565 h 1925808"/>
                  <a:gd name="connsiteX19" fmla="*/ 1576212 w 1745361"/>
                  <a:gd name="connsiteY19" fmla="*/ 1083343 h 1925808"/>
                  <a:gd name="connsiteX20" fmla="*/ 1564181 w 1745361"/>
                  <a:gd name="connsiteY20" fmla="*/ 1035217 h 1925808"/>
                  <a:gd name="connsiteX21" fmla="*/ 1648402 w 1745361"/>
                  <a:gd name="connsiteY21" fmla="*/ 938965 h 1925808"/>
                  <a:gd name="connsiteX22" fmla="*/ 1696528 w 1745361"/>
                  <a:gd name="connsiteY22" fmla="*/ 818649 h 1925808"/>
                  <a:gd name="connsiteX23" fmla="*/ 1708560 w 1745361"/>
                  <a:gd name="connsiteY23" fmla="*/ 746459 h 1925808"/>
                  <a:gd name="connsiteX24" fmla="*/ 1744654 w 1745361"/>
                  <a:gd name="connsiteY24" fmla="*/ 626143 h 1925808"/>
                  <a:gd name="connsiteX25" fmla="*/ 1672465 w 1745361"/>
                  <a:gd name="connsiteY25" fmla="*/ 481765 h 1925808"/>
                  <a:gd name="connsiteX26" fmla="*/ 1407770 w 1745361"/>
                  <a:gd name="connsiteY26" fmla="*/ 325354 h 1925808"/>
                  <a:gd name="connsiteX27" fmla="*/ 1215265 w 1745361"/>
                  <a:gd name="connsiteY27" fmla="*/ 217070 h 1925808"/>
                  <a:gd name="connsiteX28" fmla="*/ 794160 w 1745361"/>
                  <a:gd name="connsiteY28" fmla="*/ 168943 h 1925808"/>
                  <a:gd name="connsiteX29" fmla="*/ 553528 w 1745361"/>
                  <a:gd name="connsiteY29" fmla="*/ 120817 h 1925808"/>
                  <a:gd name="connsiteX30" fmla="*/ 264770 w 1745361"/>
                  <a:gd name="connsiteY30" fmla="*/ 60659 h 1925808"/>
                  <a:gd name="connsiteX31" fmla="*/ 60233 w 1745361"/>
                  <a:gd name="connsiteY31" fmla="*/ 12533 h 1925808"/>
                  <a:gd name="connsiteX32" fmla="*/ 24139 w 1745361"/>
                  <a:gd name="connsiteY32" fmla="*/ 501 h 1925808"/>
                  <a:gd name="connsiteX33" fmla="*/ 36170 w 1745361"/>
                  <a:gd name="connsiteY33" fmla="*/ 24565 h 1925808"/>
                  <a:gd name="connsiteX34" fmla="*/ 48202 w 1745361"/>
                  <a:gd name="connsiteY34" fmla="*/ 156912 h 1925808"/>
                  <a:gd name="connsiteX35" fmla="*/ 36170 w 1745361"/>
                  <a:gd name="connsiteY35" fmla="*/ 289259 h 1925808"/>
                  <a:gd name="connsiteX36" fmla="*/ 76 w 1745361"/>
                  <a:gd name="connsiteY36" fmla="*/ 361449 h 1925808"/>
                  <a:gd name="connsiteX37" fmla="*/ 48202 w 1745361"/>
                  <a:gd name="connsiteY37" fmla="*/ 409575 h 1925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5361" h="1925808">
                    <a:moveTo>
                      <a:pt x="48202" y="409575"/>
                    </a:moveTo>
                    <a:cubicBezTo>
                      <a:pt x="60234" y="451686"/>
                      <a:pt x="72265" y="553954"/>
                      <a:pt x="72265" y="614112"/>
                    </a:cubicBezTo>
                    <a:cubicBezTo>
                      <a:pt x="72265" y="674270"/>
                      <a:pt x="38176" y="694322"/>
                      <a:pt x="48202" y="770522"/>
                    </a:cubicBezTo>
                    <a:cubicBezTo>
                      <a:pt x="58228" y="846722"/>
                      <a:pt x="98334" y="969044"/>
                      <a:pt x="132423" y="1071312"/>
                    </a:cubicBezTo>
                    <a:cubicBezTo>
                      <a:pt x="166512" y="1173580"/>
                      <a:pt x="208623" y="1287880"/>
                      <a:pt x="252739" y="1384133"/>
                    </a:cubicBezTo>
                    <a:cubicBezTo>
                      <a:pt x="296855" y="1480386"/>
                      <a:pt x="328939" y="1564607"/>
                      <a:pt x="397118" y="1648828"/>
                    </a:cubicBezTo>
                    <a:cubicBezTo>
                      <a:pt x="465297" y="1733049"/>
                      <a:pt x="605665" y="1843338"/>
                      <a:pt x="661812" y="1889459"/>
                    </a:cubicBezTo>
                    <a:cubicBezTo>
                      <a:pt x="717959" y="1935580"/>
                      <a:pt x="713949" y="1923549"/>
                      <a:pt x="734002" y="1925554"/>
                    </a:cubicBezTo>
                    <a:cubicBezTo>
                      <a:pt x="754055" y="1927559"/>
                      <a:pt x="752049" y="1917533"/>
                      <a:pt x="782128" y="1901491"/>
                    </a:cubicBezTo>
                    <a:cubicBezTo>
                      <a:pt x="812207" y="1885449"/>
                      <a:pt x="884397" y="1841333"/>
                      <a:pt x="914476" y="1829301"/>
                    </a:cubicBezTo>
                    <a:cubicBezTo>
                      <a:pt x="944555" y="1817269"/>
                      <a:pt x="932523" y="1831306"/>
                      <a:pt x="962602" y="1829301"/>
                    </a:cubicBezTo>
                    <a:cubicBezTo>
                      <a:pt x="992681" y="1827296"/>
                      <a:pt x="1058854" y="1835317"/>
                      <a:pt x="1094949" y="1817270"/>
                    </a:cubicBezTo>
                    <a:cubicBezTo>
                      <a:pt x="1131044" y="1799223"/>
                      <a:pt x="1159117" y="1749091"/>
                      <a:pt x="1179170" y="1721017"/>
                    </a:cubicBezTo>
                    <a:cubicBezTo>
                      <a:pt x="1199223" y="1692943"/>
                      <a:pt x="1189197" y="1676902"/>
                      <a:pt x="1215265" y="1648828"/>
                    </a:cubicBezTo>
                    <a:cubicBezTo>
                      <a:pt x="1241333" y="1620754"/>
                      <a:pt x="1301492" y="1572628"/>
                      <a:pt x="1335581" y="1552575"/>
                    </a:cubicBezTo>
                    <a:cubicBezTo>
                      <a:pt x="1369671" y="1532522"/>
                      <a:pt x="1399749" y="1556586"/>
                      <a:pt x="1419802" y="1528512"/>
                    </a:cubicBezTo>
                    <a:cubicBezTo>
                      <a:pt x="1439855" y="1500438"/>
                      <a:pt x="1449881" y="1416217"/>
                      <a:pt x="1455897" y="1384133"/>
                    </a:cubicBezTo>
                    <a:cubicBezTo>
                      <a:pt x="1461913" y="1352049"/>
                      <a:pt x="1433839" y="1372102"/>
                      <a:pt x="1455897" y="1336007"/>
                    </a:cubicBezTo>
                    <a:cubicBezTo>
                      <a:pt x="1477955" y="1299912"/>
                      <a:pt x="1568192" y="1209676"/>
                      <a:pt x="1588244" y="1167565"/>
                    </a:cubicBezTo>
                    <a:cubicBezTo>
                      <a:pt x="1608296" y="1125454"/>
                      <a:pt x="1580222" y="1105401"/>
                      <a:pt x="1576212" y="1083343"/>
                    </a:cubicBezTo>
                    <a:cubicBezTo>
                      <a:pt x="1572202" y="1061285"/>
                      <a:pt x="1552149" y="1059280"/>
                      <a:pt x="1564181" y="1035217"/>
                    </a:cubicBezTo>
                    <a:cubicBezTo>
                      <a:pt x="1576213" y="1011154"/>
                      <a:pt x="1626344" y="975060"/>
                      <a:pt x="1648402" y="938965"/>
                    </a:cubicBezTo>
                    <a:cubicBezTo>
                      <a:pt x="1670460" y="902870"/>
                      <a:pt x="1686502" y="850733"/>
                      <a:pt x="1696528" y="818649"/>
                    </a:cubicBezTo>
                    <a:cubicBezTo>
                      <a:pt x="1706554" y="786565"/>
                      <a:pt x="1700539" y="778543"/>
                      <a:pt x="1708560" y="746459"/>
                    </a:cubicBezTo>
                    <a:cubicBezTo>
                      <a:pt x="1716581" y="714375"/>
                      <a:pt x="1750670" y="670259"/>
                      <a:pt x="1744654" y="626143"/>
                    </a:cubicBezTo>
                    <a:cubicBezTo>
                      <a:pt x="1738638" y="582027"/>
                      <a:pt x="1728612" y="531896"/>
                      <a:pt x="1672465" y="481765"/>
                    </a:cubicBezTo>
                    <a:cubicBezTo>
                      <a:pt x="1616318" y="431634"/>
                      <a:pt x="1483970" y="369470"/>
                      <a:pt x="1407770" y="325354"/>
                    </a:cubicBezTo>
                    <a:cubicBezTo>
                      <a:pt x="1331570" y="281238"/>
                      <a:pt x="1317533" y="243138"/>
                      <a:pt x="1215265" y="217070"/>
                    </a:cubicBezTo>
                    <a:cubicBezTo>
                      <a:pt x="1112997" y="191002"/>
                      <a:pt x="904449" y="184985"/>
                      <a:pt x="794160" y="168943"/>
                    </a:cubicBezTo>
                    <a:cubicBezTo>
                      <a:pt x="683871" y="152901"/>
                      <a:pt x="553528" y="120817"/>
                      <a:pt x="553528" y="120817"/>
                    </a:cubicBezTo>
                    <a:lnTo>
                      <a:pt x="264770" y="60659"/>
                    </a:lnTo>
                    <a:cubicBezTo>
                      <a:pt x="182554" y="42612"/>
                      <a:pt x="100338" y="22559"/>
                      <a:pt x="60233" y="12533"/>
                    </a:cubicBezTo>
                    <a:cubicBezTo>
                      <a:pt x="20128" y="2507"/>
                      <a:pt x="28149" y="-1504"/>
                      <a:pt x="24139" y="501"/>
                    </a:cubicBezTo>
                    <a:cubicBezTo>
                      <a:pt x="20128" y="2506"/>
                      <a:pt x="32160" y="-1503"/>
                      <a:pt x="36170" y="24565"/>
                    </a:cubicBezTo>
                    <a:cubicBezTo>
                      <a:pt x="40180" y="50633"/>
                      <a:pt x="48202" y="112796"/>
                      <a:pt x="48202" y="156912"/>
                    </a:cubicBezTo>
                    <a:cubicBezTo>
                      <a:pt x="48202" y="201028"/>
                      <a:pt x="44191" y="255169"/>
                      <a:pt x="36170" y="289259"/>
                    </a:cubicBezTo>
                    <a:cubicBezTo>
                      <a:pt x="28149" y="323348"/>
                      <a:pt x="2081" y="341396"/>
                      <a:pt x="76" y="361449"/>
                    </a:cubicBezTo>
                    <a:cubicBezTo>
                      <a:pt x="-1929" y="381502"/>
                      <a:pt x="36170" y="367464"/>
                      <a:pt x="48202" y="409575"/>
                    </a:cubicBezTo>
                    <a:close/>
                  </a:path>
                </a:pathLst>
              </a:custGeom>
              <a:solidFill>
                <a:srgbClr val="FF99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9" name="Group 68"/>
              <p:cNvGrpSpPr/>
              <p:nvPr/>
            </p:nvGrpSpPr>
            <p:grpSpPr>
              <a:xfrm flipH="1">
                <a:off x="2883560" y="3918279"/>
                <a:ext cx="1431758" cy="1395663"/>
                <a:chOff x="4547937" y="3910263"/>
                <a:chExt cx="1431758" cy="1395663"/>
              </a:xfrm>
              <a:grpFill/>
            </p:grpSpPr>
            <p:sp>
              <p:nvSpPr>
                <p:cNvPr id="70" name="Freeform 69"/>
                <p:cNvSpPr/>
                <p:nvPr/>
              </p:nvSpPr>
              <p:spPr>
                <a:xfrm>
                  <a:off x="4547937" y="4150895"/>
                  <a:ext cx="866274" cy="1155031"/>
                </a:xfrm>
                <a:custGeom>
                  <a:avLst/>
                  <a:gdLst>
                    <a:gd name="connsiteX0" fmla="*/ 0 w 866274"/>
                    <a:gd name="connsiteY0" fmla="*/ 0 h 1155031"/>
                    <a:gd name="connsiteX1" fmla="*/ 288758 w 866274"/>
                    <a:gd name="connsiteY1" fmla="*/ 288758 h 1155031"/>
                    <a:gd name="connsiteX2" fmla="*/ 541421 w 866274"/>
                    <a:gd name="connsiteY2" fmla="*/ 625642 h 1155031"/>
                    <a:gd name="connsiteX3" fmla="*/ 697831 w 866274"/>
                    <a:gd name="connsiteY3" fmla="*/ 854242 h 1155031"/>
                    <a:gd name="connsiteX4" fmla="*/ 866274 w 866274"/>
                    <a:gd name="connsiteY4" fmla="*/ 1155031 h 1155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6274" h="1155031">
                      <a:moveTo>
                        <a:pt x="0" y="0"/>
                      </a:moveTo>
                      <a:cubicBezTo>
                        <a:pt x="99260" y="92242"/>
                        <a:pt x="198521" y="184484"/>
                        <a:pt x="288758" y="288758"/>
                      </a:cubicBezTo>
                      <a:cubicBezTo>
                        <a:pt x="378995" y="393032"/>
                        <a:pt x="473242" y="531395"/>
                        <a:pt x="541421" y="625642"/>
                      </a:cubicBezTo>
                      <a:cubicBezTo>
                        <a:pt x="609600" y="719889"/>
                        <a:pt x="643689" y="766011"/>
                        <a:pt x="697831" y="854242"/>
                      </a:cubicBezTo>
                      <a:cubicBezTo>
                        <a:pt x="751973" y="942473"/>
                        <a:pt x="809123" y="1048752"/>
                        <a:pt x="866274" y="1155031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Freeform 70"/>
                <p:cNvSpPr/>
                <p:nvPr/>
              </p:nvSpPr>
              <p:spPr>
                <a:xfrm>
                  <a:off x="4596063" y="3922295"/>
                  <a:ext cx="1094874" cy="1034716"/>
                </a:xfrm>
                <a:custGeom>
                  <a:avLst/>
                  <a:gdLst>
                    <a:gd name="connsiteX0" fmla="*/ 0 w 1094874"/>
                    <a:gd name="connsiteY0" fmla="*/ 0 h 1034716"/>
                    <a:gd name="connsiteX1" fmla="*/ 457200 w 1094874"/>
                    <a:gd name="connsiteY1" fmla="*/ 324852 h 1034716"/>
                    <a:gd name="connsiteX2" fmla="*/ 938463 w 1094874"/>
                    <a:gd name="connsiteY2" fmla="*/ 842210 h 1034716"/>
                    <a:gd name="connsiteX3" fmla="*/ 1094874 w 1094874"/>
                    <a:gd name="connsiteY3" fmla="*/ 1034716 h 103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94874" h="1034716">
                      <a:moveTo>
                        <a:pt x="0" y="0"/>
                      </a:moveTo>
                      <a:cubicBezTo>
                        <a:pt x="150395" y="92242"/>
                        <a:pt x="300790" y="184484"/>
                        <a:pt x="457200" y="324852"/>
                      </a:cubicBezTo>
                      <a:cubicBezTo>
                        <a:pt x="613610" y="465220"/>
                        <a:pt x="832184" y="723899"/>
                        <a:pt x="938463" y="842210"/>
                      </a:cubicBezTo>
                      <a:cubicBezTo>
                        <a:pt x="1044742" y="960521"/>
                        <a:pt x="1069808" y="997618"/>
                        <a:pt x="1094874" y="1034716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Freeform 71"/>
                <p:cNvSpPr/>
                <p:nvPr/>
              </p:nvSpPr>
              <p:spPr>
                <a:xfrm>
                  <a:off x="5522495" y="4006516"/>
                  <a:ext cx="457200" cy="421105"/>
                </a:xfrm>
                <a:custGeom>
                  <a:avLst/>
                  <a:gdLst>
                    <a:gd name="connsiteX0" fmla="*/ 457200 w 457200"/>
                    <a:gd name="connsiteY0" fmla="*/ 421105 h 421105"/>
                    <a:gd name="connsiteX1" fmla="*/ 144379 w 457200"/>
                    <a:gd name="connsiteY1" fmla="*/ 132347 h 421105"/>
                    <a:gd name="connsiteX2" fmla="*/ 0 w 457200"/>
                    <a:gd name="connsiteY2" fmla="*/ 0 h 421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7200" h="421105">
                      <a:moveTo>
                        <a:pt x="457200" y="421105"/>
                      </a:moveTo>
                      <a:lnTo>
                        <a:pt x="144379" y="132347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Freeform 72"/>
                <p:cNvSpPr/>
                <p:nvPr/>
              </p:nvSpPr>
              <p:spPr>
                <a:xfrm>
                  <a:off x="5065295" y="3910263"/>
                  <a:ext cx="745958" cy="709863"/>
                </a:xfrm>
                <a:custGeom>
                  <a:avLst/>
                  <a:gdLst>
                    <a:gd name="connsiteX0" fmla="*/ 745958 w 745958"/>
                    <a:gd name="connsiteY0" fmla="*/ 709863 h 709863"/>
                    <a:gd name="connsiteX1" fmla="*/ 433137 w 745958"/>
                    <a:gd name="connsiteY1" fmla="*/ 433137 h 709863"/>
                    <a:gd name="connsiteX2" fmla="*/ 72189 w 745958"/>
                    <a:gd name="connsiteY2" fmla="*/ 84221 h 709863"/>
                    <a:gd name="connsiteX3" fmla="*/ 0 w 745958"/>
                    <a:gd name="connsiteY3" fmla="*/ 0 h 709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5958" h="709863">
                      <a:moveTo>
                        <a:pt x="745958" y="709863"/>
                      </a:moveTo>
                      <a:cubicBezTo>
                        <a:pt x="645695" y="623637"/>
                        <a:pt x="545432" y="537411"/>
                        <a:pt x="433137" y="433137"/>
                      </a:cubicBezTo>
                      <a:cubicBezTo>
                        <a:pt x="320842" y="328863"/>
                        <a:pt x="144378" y="156410"/>
                        <a:pt x="72189" y="84221"/>
                      </a:cubicBezTo>
                      <a:cubicBezTo>
                        <a:pt x="0" y="12032"/>
                        <a:pt x="0" y="6016"/>
                        <a:pt x="0" y="0"/>
                      </a:cubicBezTo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4" name="Freeform 73"/>
            <p:cNvSpPr/>
            <p:nvPr/>
          </p:nvSpPr>
          <p:spPr>
            <a:xfrm>
              <a:off x="4439653" y="2671011"/>
              <a:ext cx="433136" cy="842210"/>
            </a:xfrm>
            <a:custGeom>
              <a:avLst/>
              <a:gdLst>
                <a:gd name="connsiteX0" fmla="*/ 433136 w 433136"/>
                <a:gd name="connsiteY0" fmla="*/ 0 h 842210"/>
                <a:gd name="connsiteX1" fmla="*/ 397042 w 433136"/>
                <a:gd name="connsiteY1" fmla="*/ 180473 h 842210"/>
                <a:gd name="connsiteX2" fmla="*/ 288758 w 433136"/>
                <a:gd name="connsiteY2" fmla="*/ 385010 h 842210"/>
                <a:gd name="connsiteX3" fmla="*/ 156410 w 433136"/>
                <a:gd name="connsiteY3" fmla="*/ 541421 h 842210"/>
                <a:gd name="connsiteX4" fmla="*/ 72189 w 433136"/>
                <a:gd name="connsiteY4" fmla="*/ 637673 h 842210"/>
                <a:gd name="connsiteX5" fmla="*/ 0 w 433136"/>
                <a:gd name="connsiteY5" fmla="*/ 842210 h 84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3136" h="842210">
                  <a:moveTo>
                    <a:pt x="433136" y="0"/>
                  </a:moveTo>
                  <a:cubicBezTo>
                    <a:pt x="427120" y="58152"/>
                    <a:pt x="421105" y="116305"/>
                    <a:pt x="397042" y="180473"/>
                  </a:cubicBezTo>
                  <a:cubicBezTo>
                    <a:pt x="372979" y="244641"/>
                    <a:pt x="328863" y="324852"/>
                    <a:pt x="288758" y="385010"/>
                  </a:cubicBezTo>
                  <a:cubicBezTo>
                    <a:pt x="248653" y="445168"/>
                    <a:pt x="192505" y="499311"/>
                    <a:pt x="156410" y="541421"/>
                  </a:cubicBezTo>
                  <a:cubicBezTo>
                    <a:pt x="120315" y="583531"/>
                    <a:pt x="98257" y="587542"/>
                    <a:pt x="72189" y="637673"/>
                  </a:cubicBezTo>
                  <a:cubicBezTo>
                    <a:pt x="46121" y="687804"/>
                    <a:pt x="23060" y="765007"/>
                    <a:pt x="0" y="84221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 flipH="1">
              <a:off x="3942352" y="2715123"/>
              <a:ext cx="433136" cy="842210"/>
            </a:xfrm>
            <a:custGeom>
              <a:avLst/>
              <a:gdLst>
                <a:gd name="connsiteX0" fmla="*/ 433136 w 433136"/>
                <a:gd name="connsiteY0" fmla="*/ 0 h 842210"/>
                <a:gd name="connsiteX1" fmla="*/ 397042 w 433136"/>
                <a:gd name="connsiteY1" fmla="*/ 180473 h 842210"/>
                <a:gd name="connsiteX2" fmla="*/ 288758 w 433136"/>
                <a:gd name="connsiteY2" fmla="*/ 385010 h 842210"/>
                <a:gd name="connsiteX3" fmla="*/ 156410 w 433136"/>
                <a:gd name="connsiteY3" fmla="*/ 541421 h 842210"/>
                <a:gd name="connsiteX4" fmla="*/ 72189 w 433136"/>
                <a:gd name="connsiteY4" fmla="*/ 637673 h 842210"/>
                <a:gd name="connsiteX5" fmla="*/ 0 w 433136"/>
                <a:gd name="connsiteY5" fmla="*/ 842210 h 84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3136" h="842210">
                  <a:moveTo>
                    <a:pt x="433136" y="0"/>
                  </a:moveTo>
                  <a:cubicBezTo>
                    <a:pt x="427120" y="58152"/>
                    <a:pt x="421105" y="116305"/>
                    <a:pt x="397042" y="180473"/>
                  </a:cubicBezTo>
                  <a:cubicBezTo>
                    <a:pt x="372979" y="244641"/>
                    <a:pt x="328863" y="324852"/>
                    <a:pt x="288758" y="385010"/>
                  </a:cubicBezTo>
                  <a:cubicBezTo>
                    <a:pt x="248653" y="445168"/>
                    <a:pt x="192505" y="499311"/>
                    <a:pt x="156410" y="541421"/>
                  </a:cubicBezTo>
                  <a:cubicBezTo>
                    <a:pt x="120315" y="583531"/>
                    <a:pt x="98257" y="587542"/>
                    <a:pt x="72189" y="637673"/>
                  </a:cubicBezTo>
                  <a:cubicBezTo>
                    <a:pt x="46121" y="687804"/>
                    <a:pt x="23060" y="765007"/>
                    <a:pt x="0" y="84221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4302774" y="3653085"/>
              <a:ext cx="242677" cy="48415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4334361" y="3468876"/>
              <a:ext cx="168440" cy="2082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309081" y="4122742"/>
              <a:ext cx="251594" cy="64981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/>
            <p:cNvCxnSpPr>
              <a:stCxn id="77" idx="6"/>
              <a:endCxn id="77" idx="2"/>
            </p:cNvCxnSpPr>
            <p:nvPr/>
          </p:nvCxnSpPr>
          <p:spPr>
            <a:xfrm flipH="1">
              <a:off x="4302774" y="3895165"/>
              <a:ext cx="2426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4324122" y="4435637"/>
              <a:ext cx="2515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/>
          <p:cNvGrpSpPr/>
          <p:nvPr/>
        </p:nvGrpSpPr>
        <p:grpSpPr>
          <a:xfrm rot="2628723">
            <a:off x="3013062" y="5835818"/>
            <a:ext cx="912193" cy="714340"/>
            <a:chOff x="2094716" y="2129435"/>
            <a:chExt cx="4607769" cy="3591884"/>
          </a:xfrm>
        </p:grpSpPr>
        <p:grpSp>
          <p:nvGrpSpPr>
            <p:cNvPr id="125" name="Group 124"/>
            <p:cNvGrpSpPr/>
            <p:nvPr/>
          </p:nvGrpSpPr>
          <p:grpSpPr>
            <a:xfrm>
              <a:off x="4510044" y="2129435"/>
              <a:ext cx="2192441" cy="1889366"/>
              <a:chOff x="4510044" y="2129435"/>
              <a:chExt cx="2192441" cy="1889366"/>
            </a:xfrm>
            <a:solidFill>
              <a:srgbClr val="FF6600"/>
            </a:solidFill>
          </p:grpSpPr>
          <p:sp>
            <p:nvSpPr>
              <p:cNvPr id="154" name="Freeform 153"/>
              <p:cNvSpPr/>
              <p:nvPr/>
            </p:nvSpPr>
            <p:spPr>
              <a:xfrm>
                <a:off x="4510044" y="2129435"/>
                <a:ext cx="2192441" cy="1889366"/>
              </a:xfrm>
              <a:custGeom>
                <a:avLst/>
                <a:gdLst>
                  <a:gd name="connsiteX0" fmla="*/ 1798 w 2192441"/>
                  <a:gd name="connsiteY0" fmla="*/ 1624418 h 1889366"/>
                  <a:gd name="connsiteX1" fmla="*/ 110082 w 2192441"/>
                  <a:gd name="connsiteY1" fmla="*/ 1287533 h 1889366"/>
                  <a:gd name="connsiteX2" fmla="*/ 254461 w 2192441"/>
                  <a:gd name="connsiteY2" fmla="*/ 1046902 h 1889366"/>
                  <a:gd name="connsiteX3" fmla="*/ 374777 w 2192441"/>
                  <a:gd name="connsiteY3" fmla="*/ 878460 h 1889366"/>
                  <a:gd name="connsiteX4" fmla="*/ 495093 w 2192441"/>
                  <a:gd name="connsiteY4" fmla="*/ 710018 h 1889366"/>
                  <a:gd name="connsiteX5" fmla="*/ 675567 w 2192441"/>
                  <a:gd name="connsiteY5" fmla="*/ 529544 h 1889366"/>
                  <a:gd name="connsiteX6" fmla="*/ 795882 w 2192441"/>
                  <a:gd name="connsiteY6" fmla="*/ 421260 h 1889366"/>
                  <a:gd name="connsiteX7" fmla="*/ 940261 w 2192441"/>
                  <a:gd name="connsiteY7" fmla="*/ 325007 h 1889366"/>
                  <a:gd name="connsiteX8" fmla="*/ 1156830 w 2192441"/>
                  <a:gd name="connsiteY8" fmla="*/ 192660 h 1889366"/>
                  <a:gd name="connsiteX9" fmla="*/ 1397461 w 2192441"/>
                  <a:gd name="connsiteY9" fmla="*/ 96407 h 1889366"/>
                  <a:gd name="connsiteX10" fmla="*/ 1758409 w 2192441"/>
                  <a:gd name="connsiteY10" fmla="*/ 36249 h 1889366"/>
                  <a:gd name="connsiteX11" fmla="*/ 1914819 w 2192441"/>
                  <a:gd name="connsiteY11" fmla="*/ 154 h 1889366"/>
                  <a:gd name="connsiteX12" fmla="*/ 2095293 w 2192441"/>
                  <a:gd name="connsiteY12" fmla="*/ 24218 h 1889366"/>
                  <a:gd name="connsiteX13" fmla="*/ 2167482 w 2192441"/>
                  <a:gd name="connsiteY13" fmla="*/ 48281 h 1889366"/>
                  <a:gd name="connsiteX14" fmla="*/ 2167482 w 2192441"/>
                  <a:gd name="connsiteY14" fmla="*/ 204691 h 1889366"/>
                  <a:gd name="connsiteX15" fmla="*/ 2191545 w 2192441"/>
                  <a:gd name="connsiteY15" fmla="*/ 349070 h 1889366"/>
                  <a:gd name="connsiteX16" fmla="*/ 2131388 w 2192441"/>
                  <a:gd name="connsiteY16" fmla="*/ 445323 h 1889366"/>
                  <a:gd name="connsiteX17" fmla="*/ 2059198 w 2192441"/>
                  <a:gd name="connsiteY17" fmla="*/ 661891 h 1889366"/>
                  <a:gd name="connsiteX18" fmla="*/ 1950914 w 2192441"/>
                  <a:gd name="connsiteY18" fmla="*/ 854397 h 1889366"/>
                  <a:gd name="connsiteX19" fmla="*/ 1938882 w 2192441"/>
                  <a:gd name="connsiteY19" fmla="*/ 974712 h 1889366"/>
                  <a:gd name="connsiteX20" fmla="*/ 1938882 w 2192441"/>
                  <a:gd name="connsiteY20" fmla="*/ 1131123 h 1889366"/>
                  <a:gd name="connsiteX21" fmla="*/ 1866693 w 2192441"/>
                  <a:gd name="connsiteY21" fmla="*/ 1311597 h 1889366"/>
                  <a:gd name="connsiteX22" fmla="*/ 1806535 w 2192441"/>
                  <a:gd name="connsiteY22" fmla="*/ 1383786 h 1889366"/>
                  <a:gd name="connsiteX23" fmla="*/ 1794503 w 2192441"/>
                  <a:gd name="connsiteY23" fmla="*/ 1540197 h 1889366"/>
                  <a:gd name="connsiteX24" fmla="*/ 1734345 w 2192441"/>
                  <a:gd name="connsiteY24" fmla="*/ 1624418 h 1889366"/>
                  <a:gd name="connsiteX25" fmla="*/ 1722314 w 2192441"/>
                  <a:gd name="connsiteY25" fmla="*/ 1792860 h 1889366"/>
                  <a:gd name="connsiteX26" fmla="*/ 1650124 w 2192441"/>
                  <a:gd name="connsiteY26" fmla="*/ 1865049 h 1889366"/>
                  <a:gd name="connsiteX27" fmla="*/ 1349335 w 2192441"/>
                  <a:gd name="connsiteY27" fmla="*/ 1889112 h 1889366"/>
                  <a:gd name="connsiteX28" fmla="*/ 1060577 w 2192441"/>
                  <a:gd name="connsiteY28" fmla="*/ 1853018 h 1889366"/>
                  <a:gd name="connsiteX29" fmla="*/ 615409 w 2192441"/>
                  <a:gd name="connsiteY29" fmla="*/ 1792860 h 1889366"/>
                  <a:gd name="connsiteX30" fmla="*/ 158209 w 2192441"/>
                  <a:gd name="connsiteY30" fmla="*/ 1696607 h 1889366"/>
                  <a:gd name="connsiteX31" fmla="*/ 49924 w 2192441"/>
                  <a:gd name="connsiteY31" fmla="*/ 1684576 h 1889366"/>
                  <a:gd name="connsiteX32" fmla="*/ 1798 w 2192441"/>
                  <a:gd name="connsiteY32" fmla="*/ 1624418 h 1889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192441" h="1889366">
                    <a:moveTo>
                      <a:pt x="1798" y="1624418"/>
                    </a:moveTo>
                    <a:cubicBezTo>
                      <a:pt x="11824" y="1558244"/>
                      <a:pt x="67972" y="1383786"/>
                      <a:pt x="110082" y="1287533"/>
                    </a:cubicBezTo>
                    <a:cubicBezTo>
                      <a:pt x="152192" y="1191280"/>
                      <a:pt x="210345" y="1115081"/>
                      <a:pt x="254461" y="1046902"/>
                    </a:cubicBezTo>
                    <a:cubicBezTo>
                      <a:pt x="298577" y="978723"/>
                      <a:pt x="374777" y="878460"/>
                      <a:pt x="374777" y="878460"/>
                    </a:cubicBezTo>
                    <a:cubicBezTo>
                      <a:pt x="414882" y="822313"/>
                      <a:pt x="444961" y="768170"/>
                      <a:pt x="495093" y="710018"/>
                    </a:cubicBezTo>
                    <a:cubicBezTo>
                      <a:pt x="545225" y="651866"/>
                      <a:pt x="625436" y="577670"/>
                      <a:pt x="675567" y="529544"/>
                    </a:cubicBezTo>
                    <a:cubicBezTo>
                      <a:pt x="725698" y="481418"/>
                      <a:pt x="751766" y="455349"/>
                      <a:pt x="795882" y="421260"/>
                    </a:cubicBezTo>
                    <a:cubicBezTo>
                      <a:pt x="839998" y="387170"/>
                      <a:pt x="880103" y="363107"/>
                      <a:pt x="940261" y="325007"/>
                    </a:cubicBezTo>
                    <a:cubicBezTo>
                      <a:pt x="1000419" y="286907"/>
                      <a:pt x="1080630" y="230760"/>
                      <a:pt x="1156830" y="192660"/>
                    </a:cubicBezTo>
                    <a:cubicBezTo>
                      <a:pt x="1233030" y="154560"/>
                      <a:pt x="1297198" y="122475"/>
                      <a:pt x="1397461" y="96407"/>
                    </a:cubicBezTo>
                    <a:cubicBezTo>
                      <a:pt x="1497724" y="70339"/>
                      <a:pt x="1672183" y="52291"/>
                      <a:pt x="1758409" y="36249"/>
                    </a:cubicBezTo>
                    <a:cubicBezTo>
                      <a:pt x="1844635" y="20207"/>
                      <a:pt x="1858672" y="2159"/>
                      <a:pt x="1914819" y="154"/>
                    </a:cubicBezTo>
                    <a:cubicBezTo>
                      <a:pt x="1970966" y="-1851"/>
                      <a:pt x="2053183" y="16197"/>
                      <a:pt x="2095293" y="24218"/>
                    </a:cubicBezTo>
                    <a:cubicBezTo>
                      <a:pt x="2137403" y="32239"/>
                      <a:pt x="2155451" y="18202"/>
                      <a:pt x="2167482" y="48281"/>
                    </a:cubicBezTo>
                    <a:cubicBezTo>
                      <a:pt x="2179513" y="78360"/>
                      <a:pt x="2163472" y="154560"/>
                      <a:pt x="2167482" y="204691"/>
                    </a:cubicBezTo>
                    <a:cubicBezTo>
                      <a:pt x="2171492" y="254822"/>
                      <a:pt x="2197561" y="308965"/>
                      <a:pt x="2191545" y="349070"/>
                    </a:cubicBezTo>
                    <a:cubicBezTo>
                      <a:pt x="2185529" y="389175"/>
                      <a:pt x="2153446" y="393186"/>
                      <a:pt x="2131388" y="445323"/>
                    </a:cubicBezTo>
                    <a:cubicBezTo>
                      <a:pt x="2109330" y="497460"/>
                      <a:pt x="2089277" y="593712"/>
                      <a:pt x="2059198" y="661891"/>
                    </a:cubicBezTo>
                    <a:cubicBezTo>
                      <a:pt x="2029119" y="730070"/>
                      <a:pt x="1970967" y="802260"/>
                      <a:pt x="1950914" y="854397"/>
                    </a:cubicBezTo>
                    <a:cubicBezTo>
                      <a:pt x="1930861" y="906534"/>
                      <a:pt x="1940887" y="928591"/>
                      <a:pt x="1938882" y="974712"/>
                    </a:cubicBezTo>
                    <a:cubicBezTo>
                      <a:pt x="1936877" y="1020833"/>
                      <a:pt x="1950914" y="1074975"/>
                      <a:pt x="1938882" y="1131123"/>
                    </a:cubicBezTo>
                    <a:cubicBezTo>
                      <a:pt x="1926850" y="1187271"/>
                      <a:pt x="1888751" y="1269486"/>
                      <a:pt x="1866693" y="1311597"/>
                    </a:cubicBezTo>
                    <a:cubicBezTo>
                      <a:pt x="1844635" y="1353707"/>
                      <a:pt x="1818567" y="1345686"/>
                      <a:pt x="1806535" y="1383786"/>
                    </a:cubicBezTo>
                    <a:cubicBezTo>
                      <a:pt x="1794503" y="1421886"/>
                      <a:pt x="1806535" y="1500092"/>
                      <a:pt x="1794503" y="1540197"/>
                    </a:cubicBezTo>
                    <a:cubicBezTo>
                      <a:pt x="1782471" y="1580302"/>
                      <a:pt x="1746377" y="1582307"/>
                      <a:pt x="1734345" y="1624418"/>
                    </a:cubicBezTo>
                    <a:cubicBezTo>
                      <a:pt x="1722314" y="1666529"/>
                      <a:pt x="1736351" y="1752755"/>
                      <a:pt x="1722314" y="1792860"/>
                    </a:cubicBezTo>
                    <a:cubicBezTo>
                      <a:pt x="1708277" y="1832965"/>
                      <a:pt x="1712287" y="1849007"/>
                      <a:pt x="1650124" y="1865049"/>
                    </a:cubicBezTo>
                    <a:cubicBezTo>
                      <a:pt x="1587961" y="1881091"/>
                      <a:pt x="1447593" y="1891117"/>
                      <a:pt x="1349335" y="1889112"/>
                    </a:cubicBezTo>
                    <a:cubicBezTo>
                      <a:pt x="1251077" y="1887107"/>
                      <a:pt x="1060577" y="1853018"/>
                      <a:pt x="1060577" y="1853018"/>
                    </a:cubicBezTo>
                    <a:cubicBezTo>
                      <a:pt x="938256" y="1836976"/>
                      <a:pt x="765804" y="1818929"/>
                      <a:pt x="615409" y="1792860"/>
                    </a:cubicBezTo>
                    <a:cubicBezTo>
                      <a:pt x="465014" y="1766792"/>
                      <a:pt x="252457" y="1714654"/>
                      <a:pt x="158209" y="1696607"/>
                    </a:cubicBezTo>
                    <a:cubicBezTo>
                      <a:pt x="63962" y="1678560"/>
                      <a:pt x="73987" y="1692597"/>
                      <a:pt x="49924" y="1684576"/>
                    </a:cubicBezTo>
                    <a:cubicBezTo>
                      <a:pt x="25861" y="1676555"/>
                      <a:pt x="-8228" y="1690592"/>
                      <a:pt x="1798" y="1624418"/>
                    </a:cubicBezTo>
                    <a:close/>
                  </a:path>
                </a:pathLst>
              </a:custGeom>
              <a:solidFill>
                <a:srgbClr val="61FE1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5" name="Group 154"/>
              <p:cNvGrpSpPr/>
              <p:nvPr/>
            </p:nvGrpSpPr>
            <p:grpSpPr>
              <a:xfrm>
                <a:off x="4535905" y="2426829"/>
                <a:ext cx="2068910" cy="1363118"/>
                <a:chOff x="4535905" y="2426829"/>
                <a:chExt cx="2068910" cy="1363118"/>
              </a:xfrm>
              <a:grpFill/>
            </p:grpSpPr>
            <p:sp>
              <p:nvSpPr>
                <p:cNvPr id="156" name="Freeform 155"/>
                <p:cNvSpPr/>
                <p:nvPr/>
              </p:nvSpPr>
              <p:spPr>
                <a:xfrm>
                  <a:off x="4535905" y="2426829"/>
                  <a:ext cx="2068910" cy="1351087"/>
                </a:xfrm>
                <a:custGeom>
                  <a:avLst/>
                  <a:gdLst>
                    <a:gd name="connsiteX0" fmla="*/ 0 w 1985211"/>
                    <a:gd name="connsiteY0" fmla="*/ 1347537 h 1347537"/>
                    <a:gd name="connsiteX1" fmla="*/ 252663 w 1985211"/>
                    <a:gd name="connsiteY1" fmla="*/ 998621 h 1347537"/>
                    <a:gd name="connsiteX2" fmla="*/ 565484 w 1985211"/>
                    <a:gd name="connsiteY2" fmla="*/ 649705 h 1347537"/>
                    <a:gd name="connsiteX3" fmla="*/ 1203158 w 1985211"/>
                    <a:gd name="connsiteY3" fmla="*/ 240632 h 1347537"/>
                    <a:gd name="connsiteX4" fmla="*/ 1985211 w 1985211"/>
                    <a:gd name="connsiteY4" fmla="*/ 0 h 1347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85211" h="1347537">
                      <a:moveTo>
                        <a:pt x="0" y="1347537"/>
                      </a:moveTo>
                      <a:cubicBezTo>
                        <a:pt x="79208" y="1231231"/>
                        <a:pt x="158416" y="1114926"/>
                        <a:pt x="252663" y="998621"/>
                      </a:cubicBezTo>
                      <a:cubicBezTo>
                        <a:pt x="346910" y="882316"/>
                        <a:pt x="407068" y="776037"/>
                        <a:pt x="565484" y="649705"/>
                      </a:cubicBezTo>
                      <a:cubicBezTo>
                        <a:pt x="723900" y="523373"/>
                        <a:pt x="966537" y="348916"/>
                        <a:pt x="1203158" y="240632"/>
                      </a:cubicBezTo>
                      <a:cubicBezTo>
                        <a:pt x="1439779" y="132348"/>
                        <a:pt x="1712495" y="66174"/>
                        <a:pt x="1985211" y="0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Freeform 156"/>
                <p:cNvSpPr/>
                <p:nvPr/>
              </p:nvSpPr>
              <p:spPr>
                <a:xfrm>
                  <a:off x="4535905" y="2910485"/>
                  <a:ext cx="1852862" cy="855399"/>
                </a:xfrm>
                <a:custGeom>
                  <a:avLst/>
                  <a:gdLst>
                    <a:gd name="connsiteX0" fmla="*/ 1852863 w 1852863"/>
                    <a:gd name="connsiteY0" fmla="*/ 1157 h 855399"/>
                    <a:gd name="connsiteX1" fmla="*/ 1672390 w 1852863"/>
                    <a:gd name="connsiteY1" fmla="*/ 1157 h 855399"/>
                    <a:gd name="connsiteX2" fmla="*/ 1588169 w 1852863"/>
                    <a:gd name="connsiteY2" fmla="*/ 13189 h 855399"/>
                    <a:gd name="connsiteX3" fmla="*/ 1347537 w 1852863"/>
                    <a:gd name="connsiteY3" fmla="*/ 85378 h 855399"/>
                    <a:gd name="connsiteX4" fmla="*/ 998621 w 1852863"/>
                    <a:gd name="connsiteY4" fmla="*/ 217726 h 855399"/>
                    <a:gd name="connsiteX5" fmla="*/ 673769 w 1852863"/>
                    <a:gd name="connsiteY5" fmla="*/ 386168 h 855399"/>
                    <a:gd name="connsiteX6" fmla="*/ 348916 w 1852863"/>
                    <a:gd name="connsiteY6" fmla="*/ 590704 h 855399"/>
                    <a:gd name="connsiteX7" fmla="*/ 0 w 1852863"/>
                    <a:gd name="connsiteY7" fmla="*/ 855399 h 855399"/>
                    <a:gd name="connsiteX8" fmla="*/ 0 w 1852863"/>
                    <a:gd name="connsiteY8" fmla="*/ 855399 h 855399"/>
                    <a:gd name="connsiteX9" fmla="*/ 0 w 1852863"/>
                    <a:gd name="connsiteY9" fmla="*/ 855399 h 855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52863" h="855399">
                      <a:moveTo>
                        <a:pt x="1852863" y="1157"/>
                      </a:moveTo>
                      <a:cubicBezTo>
                        <a:pt x="1784684" y="154"/>
                        <a:pt x="1716506" y="-848"/>
                        <a:pt x="1672390" y="1157"/>
                      </a:cubicBezTo>
                      <a:cubicBezTo>
                        <a:pt x="1628274" y="3162"/>
                        <a:pt x="1642311" y="-848"/>
                        <a:pt x="1588169" y="13189"/>
                      </a:cubicBezTo>
                      <a:cubicBezTo>
                        <a:pt x="1534027" y="27226"/>
                        <a:pt x="1445795" y="51289"/>
                        <a:pt x="1347537" y="85378"/>
                      </a:cubicBezTo>
                      <a:cubicBezTo>
                        <a:pt x="1249279" y="119467"/>
                        <a:pt x="1110916" y="167594"/>
                        <a:pt x="998621" y="217726"/>
                      </a:cubicBezTo>
                      <a:cubicBezTo>
                        <a:pt x="886326" y="267858"/>
                        <a:pt x="782053" y="324005"/>
                        <a:pt x="673769" y="386168"/>
                      </a:cubicBezTo>
                      <a:cubicBezTo>
                        <a:pt x="565485" y="448331"/>
                        <a:pt x="461211" y="512499"/>
                        <a:pt x="348916" y="590704"/>
                      </a:cubicBezTo>
                      <a:cubicBezTo>
                        <a:pt x="236621" y="668909"/>
                        <a:pt x="0" y="855399"/>
                        <a:pt x="0" y="855399"/>
                      </a:cubicBezTo>
                      <a:lnTo>
                        <a:pt x="0" y="855399"/>
                      </a:lnTo>
                      <a:lnTo>
                        <a:pt x="0" y="855399"/>
                      </a:ln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Freeform 157"/>
                <p:cNvSpPr/>
                <p:nvPr/>
              </p:nvSpPr>
              <p:spPr>
                <a:xfrm>
                  <a:off x="4535905" y="3343713"/>
                  <a:ext cx="1744579" cy="446234"/>
                </a:xfrm>
                <a:custGeom>
                  <a:avLst/>
                  <a:gdLst>
                    <a:gd name="connsiteX0" fmla="*/ 1744579 w 1744579"/>
                    <a:gd name="connsiteY0" fmla="*/ 13098 h 446234"/>
                    <a:gd name="connsiteX1" fmla="*/ 1431758 w 1744579"/>
                    <a:gd name="connsiteY1" fmla="*/ 1066 h 446234"/>
                    <a:gd name="connsiteX2" fmla="*/ 1094874 w 1744579"/>
                    <a:gd name="connsiteY2" fmla="*/ 37161 h 446234"/>
                    <a:gd name="connsiteX3" fmla="*/ 685800 w 1744579"/>
                    <a:gd name="connsiteY3" fmla="*/ 133413 h 446234"/>
                    <a:gd name="connsiteX4" fmla="*/ 228600 w 1744579"/>
                    <a:gd name="connsiteY4" fmla="*/ 313887 h 446234"/>
                    <a:gd name="connsiteX5" fmla="*/ 0 w 1744579"/>
                    <a:gd name="connsiteY5" fmla="*/ 446234 h 446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44579" h="446234">
                      <a:moveTo>
                        <a:pt x="1744579" y="13098"/>
                      </a:moveTo>
                      <a:cubicBezTo>
                        <a:pt x="1642310" y="5077"/>
                        <a:pt x="1540042" y="-2944"/>
                        <a:pt x="1431758" y="1066"/>
                      </a:cubicBezTo>
                      <a:cubicBezTo>
                        <a:pt x="1323474" y="5076"/>
                        <a:pt x="1219200" y="15103"/>
                        <a:pt x="1094874" y="37161"/>
                      </a:cubicBezTo>
                      <a:cubicBezTo>
                        <a:pt x="970548" y="59219"/>
                        <a:pt x="830179" y="87292"/>
                        <a:pt x="685800" y="133413"/>
                      </a:cubicBezTo>
                      <a:cubicBezTo>
                        <a:pt x="541421" y="179534"/>
                        <a:pt x="342900" y="261750"/>
                        <a:pt x="228600" y="313887"/>
                      </a:cubicBezTo>
                      <a:cubicBezTo>
                        <a:pt x="114300" y="366024"/>
                        <a:pt x="57150" y="406129"/>
                        <a:pt x="0" y="446234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Freeform 158"/>
                <p:cNvSpPr/>
                <p:nvPr/>
              </p:nvSpPr>
              <p:spPr>
                <a:xfrm>
                  <a:off x="4535905" y="3705726"/>
                  <a:ext cx="1600200" cy="84221"/>
                </a:xfrm>
                <a:custGeom>
                  <a:avLst/>
                  <a:gdLst>
                    <a:gd name="connsiteX0" fmla="*/ 1600200 w 1600200"/>
                    <a:gd name="connsiteY0" fmla="*/ 36095 h 84221"/>
                    <a:gd name="connsiteX1" fmla="*/ 1191127 w 1600200"/>
                    <a:gd name="connsiteY1" fmla="*/ 12032 h 84221"/>
                    <a:gd name="connsiteX2" fmla="*/ 962527 w 1600200"/>
                    <a:gd name="connsiteY2" fmla="*/ 0 h 84221"/>
                    <a:gd name="connsiteX3" fmla="*/ 649706 w 1600200"/>
                    <a:gd name="connsiteY3" fmla="*/ 12032 h 84221"/>
                    <a:gd name="connsiteX4" fmla="*/ 372979 w 1600200"/>
                    <a:gd name="connsiteY4" fmla="*/ 24063 h 84221"/>
                    <a:gd name="connsiteX5" fmla="*/ 0 w 1600200"/>
                    <a:gd name="connsiteY5" fmla="*/ 84221 h 8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00200" h="84221">
                      <a:moveTo>
                        <a:pt x="1600200" y="36095"/>
                      </a:moveTo>
                      <a:lnTo>
                        <a:pt x="1191127" y="12032"/>
                      </a:lnTo>
                      <a:cubicBezTo>
                        <a:pt x="1084848" y="6016"/>
                        <a:pt x="1052764" y="0"/>
                        <a:pt x="962527" y="0"/>
                      </a:cubicBezTo>
                      <a:cubicBezTo>
                        <a:pt x="872290" y="0"/>
                        <a:pt x="649706" y="12032"/>
                        <a:pt x="649706" y="12032"/>
                      </a:cubicBezTo>
                      <a:cubicBezTo>
                        <a:pt x="551448" y="16042"/>
                        <a:pt x="481263" y="12031"/>
                        <a:pt x="372979" y="24063"/>
                      </a:cubicBezTo>
                      <a:cubicBezTo>
                        <a:pt x="264695" y="36095"/>
                        <a:pt x="132347" y="60158"/>
                        <a:pt x="0" y="84221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6" name="Group 125"/>
            <p:cNvGrpSpPr/>
            <p:nvPr/>
          </p:nvGrpSpPr>
          <p:grpSpPr>
            <a:xfrm>
              <a:off x="2094716" y="2131319"/>
              <a:ext cx="2229406" cy="1887482"/>
              <a:chOff x="2094716" y="2131319"/>
              <a:chExt cx="2229406" cy="1887482"/>
            </a:xfrm>
            <a:solidFill>
              <a:srgbClr val="FF6600"/>
            </a:solidFill>
          </p:grpSpPr>
          <p:sp>
            <p:nvSpPr>
              <p:cNvPr id="148" name="Freeform 147"/>
              <p:cNvSpPr/>
              <p:nvPr/>
            </p:nvSpPr>
            <p:spPr>
              <a:xfrm flipH="1">
                <a:off x="2094716" y="2131319"/>
                <a:ext cx="2229406" cy="1887482"/>
              </a:xfrm>
              <a:custGeom>
                <a:avLst/>
                <a:gdLst>
                  <a:gd name="connsiteX0" fmla="*/ 1798 w 2192441"/>
                  <a:gd name="connsiteY0" fmla="*/ 1624418 h 1889366"/>
                  <a:gd name="connsiteX1" fmla="*/ 110082 w 2192441"/>
                  <a:gd name="connsiteY1" fmla="*/ 1287533 h 1889366"/>
                  <a:gd name="connsiteX2" fmla="*/ 254461 w 2192441"/>
                  <a:gd name="connsiteY2" fmla="*/ 1046902 h 1889366"/>
                  <a:gd name="connsiteX3" fmla="*/ 374777 w 2192441"/>
                  <a:gd name="connsiteY3" fmla="*/ 878460 h 1889366"/>
                  <a:gd name="connsiteX4" fmla="*/ 495093 w 2192441"/>
                  <a:gd name="connsiteY4" fmla="*/ 710018 h 1889366"/>
                  <a:gd name="connsiteX5" fmla="*/ 675567 w 2192441"/>
                  <a:gd name="connsiteY5" fmla="*/ 529544 h 1889366"/>
                  <a:gd name="connsiteX6" fmla="*/ 795882 w 2192441"/>
                  <a:gd name="connsiteY6" fmla="*/ 421260 h 1889366"/>
                  <a:gd name="connsiteX7" fmla="*/ 940261 w 2192441"/>
                  <a:gd name="connsiteY7" fmla="*/ 325007 h 1889366"/>
                  <a:gd name="connsiteX8" fmla="*/ 1156830 w 2192441"/>
                  <a:gd name="connsiteY8" fmla="*/ 192660 h 1889366"/>
                  <a:gd name="connsiteX9" fmla="*/ 1397461 w 2192441"/>
                  <a:gd name="connsiteY9" fmla="*/ 96407 h 1889366"/>
                  <a:gd name="connsiteX10" fmla="*/ 1758409 w 2192441"/>
                  <a:gd name="connsiteY10" fmla="*/ 36249 h 1889366"/>
                  <a:gd name="connsiteX11" fmla="*/ 1914819 w 2192441"/>
                  <a:gd name="connsiteY11" fmla="*/ 154 h 1889366"/>
                  <a:gd name="connsiteX12" fmla="*/ 2095293 w 2192441"/>
                  <a:gd name="connsiteY12" fmla="*/ 24218 h 1889366"/>
                  <a:gd name="connsiteX13" fmla="*/ 2167482 w 2192441"/>
                  <a:gd name="connsiteY13" fmla="*/ 48281 h 1889366"/>
                  <a:gd name="connsiteX14" fmla="*/ 2167482 w 2192441"/>
                  <a:gd name="connsiteY14" fmla="*/ 204691 h 1889366"/>
                  <a:gd name="connsiteX15" fmla="*/ 2191545 w 2192441"/>
                  <a:gd name="connsiteY15" fmla="*/ 349070 h 1889366"/>
                  <a:gd name="connsiteX16" fmla="*/ 2131388 w 2192441"/>
                  <a:gd name="connsiteY16" fmla="*/ 445323 h 1889366"/>
                  <a:gd name="connsiteX17" fmla="*/ 2059198 w 2192441"/>
                  <a:gd name="connsiteY17" fmla="*/ 661891 h 1889366"/>
                  <a:gd name="connsiteX18" fmla="*/ 1950914 w 2192441"/>
                  <a:gd name="connsiteY18" fmla="*/ 854397 h 1889366"/>
                  <a:gd name="connsiteX19" fmla="*/ 1938882 w 2192441"/>
                  <a:gd name="connsiteY19" fmla="*/ 974712 h 1889366"/>
                  <a:gd name="connsiteX20" fmla="*/ 1938882 w 2192441"/>
                  <a:gd name="connsiteY20" fmla="*/ 1131123 h 1889366"/>
                  <a:gd name="connsiteX21" fmla="*/ 1866693 w 2192441"/>
                  <a:gd name="connsiteY21" fmla="*/ 1311597 h 1889366"/>
                  <a:gd name="connsiteX22" fmla="*/ 1806535 w 2192441"/>
                  <a:gd name="connsiteY22" fmla="*/ 1383786 h 1889366"/>
                  <a:gd name="connsiteX23" fmla="*/ 1794503 w 2192441"/>
                  <a:gd name="connsiteY23" fmla="*/ 1540197 h 1889366"/>
                  <a:gd name="connsiteX24" fmla="*/ 1734345 w 2192441"/>
                  <a:gd name="connsiteY24" fmla="*/ 1624418 h 1889366"/>
                  <a:gd name="connsiteX25" fmla="*/ 1722314 w 2192441"/>
                  <a:gd name="connsiteY25" fmla="*/ 1792860 h 1889366"/>
                  <a:gd name="connsiteX26" fmla="*/ 1650124 w 2192441"/>
                  <a:gd name="connsiteY26" fmla="*/ 1865049 h 1889366"/>
                  <a:gd name="connsiteX27" fmla="*/ 1349335 w 2192441"/>
                  <a:gd name="connsiteY27" fmla="*/ 1889112 h 1889366"/>
                  <a:gd name="connsiteX28" fmla="*/ 1060577 w 2192441"/>
                  <a:gd name="connsiteY28" fmla="*/ 1853018 h 1889366"/>
                  <a:gd name="connsiteX29" fmla="*/ 615409 w 2192441"/>
                  <a:gd name="connsiteY29" fmla="*/ 1792860 h 1889366"/>
                  <a:gd name="connsiteX30" fmla="*/ 158209 w 2192441"/>
                  <a:gd name="connsiteY30" fmla="*/ 1696607 h 1889366"/>
                  <a:gd name="connsiteX31" fmla="*/ 49924 w 2192441"/>
                  <a:gd name="connsiteY31" fmla="*/ 1684576 h 1889366"/>
                  <a:gd name="connsiteX32" fmla="*/ 1798 w 2192441"/>
                  <a:gd name="connsiteY32" fmla="*/ 1624418 h 1889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192441" h="1889366">
                    <a:moveTo>
                      <a:pt x="1798" y="1624418"/>
                    </a:moveTo>
                    <a:cubicBezTo>
                      <a:pt x="11824" y="1558244"/>
                      <a:pt x="67972" y="1383786"/>
                      <a:pt x="110082" y="1287533"/>
                    </a:cubicBezTo>
                    <a:cubicBezTo>
                      <a:pt x="152192" y="1191280"/>
                      <a:pt x="210345" y="1115081"/>
                      <a:pt x="254461" y="1046902"/>
                    </a:cubicBezTo>
                    <a:cubicBezTo>
                      <a:pt x="298577" y="978723"/>
                      <a:pt x="374777" y="878460"/>
                      <a:pt x="374777" y="878460"/>
                    </a:cubicBezTo>
                    <a:cubicBezTo>
                      <a:pt x="414882" y="822313"/>
                      <a:pt x="444961" y="768170"/>
                      <a:pt x="495093" y="710018"/>
                    </a:cubicBezTo>
                    <a:cubicBezTo>
                      <a:pt x="545225" y="651866"/>
                      <a:pt x="625436" y="577670"/>
                      <a:pt x="675567" y="529544"/>
                    </a:cubicBezTo>
                    <a:cubicBezTo>
                      <a:pt x="725698" y="481418"/>
                      <a:pt x="751766" y="455349"/>
                      <a:pt x="795882" y="421260"/>
                    </a:cubicBezTo>
                    <a:cubicBezTo>
                      <a:pt x="839998" y="387170"/>
                      <a:pt x="880103" y="363107"/>
                      <a:pt x="940261" y="325007"/>
                    </a:cubicBezTo>
                    <a:cubicBezTo>
                      <a:pt x="1000419" y="286907"/>
                      <a:pt x="1080630" y="230760"/>
                      <a:pt x="1156830" y="192660"/>
                    </a:cubicBezTo>
                    <a:cubicBezTo>
                      <a:pt x="1233030" y="154560"/>
                      <a:pt x="1297198" y="122475"/>
                      <a:pt x="1397461" y="96407"/>
                    </a:cubicBezTo>
                    <a:cubicBezTo>
                      <a:pt x="1497724" y="70339"/>
                      <a:pt x="1672183" y="52291"/>
                      <a:pt x="1758409" y="36249"/>
                    </a:cubicBezTo>
                    <a:cubicBezTo>
                      <a:pt x="1844635" y="20207"/>
                      <a:pt x="1858672" y="2159"/>
                      <a:pt x="1914819" y="154"/>
                    </a:cubicBezTo>
                    <a:cubicBezTo>
                      <a:pt x="1970966" y="-1851"/>
                      <a:pt x="2053183" y="16197"/>
                      <a:pt x="2095293" y="24218"/>
                    </a:cubicBezTo>
                    <a:cubicBezTo>
                      <a:pt x="2137403" y="32239"/>
                      <a:pt x="2155451" y="18202"/>
                      <a:pt x="2167482" y="48281"/>
                    </a:cubicBezTo>
                    <a:cubicBezTo>
                      <a:pt x="2179513" y="78360"/>
                      <a:pt x="2163472" y="154560"/>
                      <a:pt x="2167482" y="204691"/>
                    </a:cubicBezTo>
                    <a:cubicBezTo>
                      <a:pt x="2171492" y="254822"/>
                      <a:pt x="2197561" y="308965"/>
                      <a:pt x="2191545" y="349070"/>
                    </a:cubicBezTo>
                    <a:cubicBezTo>
                      <a:pt x="2185529" y="389175"/>
                      <a:pt x="2153446" y="393186"/>
                      <a:pt x="2131388" y="445323"/>
                    </a:cubicBezTo>
                    <a:cubicBezTo>
                      <a:pt x="2109330" y="497460"/>
                      <a:pt x="2089277" y="593712"/>
                      <a:pt x="2059198" y="661891"/>
                    </a:cubicBezTo>
                    <a:cubicBezTo>
                      <a:pt x="2029119" y="730070"/>
                      <a:pt x="1970967" y="802260"/>
                      <a:pt x="1950914" y="854397"/>
                    </a:cubicBezTo>
                    <a:cubicBezTo>
                      <a:pt x="1930861" y="906534"/>
                      <a:pt x="1940887" y="928591"/>
                      <a:pt x="1938882" y="974712"/>
                    </a:cubicBezTo>
                    <a:cubicBezTo>
                      <a:pt x="1936877" y="1020833"/>
                      <a:pt x="1950914" y="1074975"/>
                      <a:pt x="1938882" y="1131123"/>
                    </a:cubicBezTo>
                    <a:cubicBezTo>
                      <a:pt x="1926850" y="1187271"/>
                      <a:pt x="1888751" y="1269486"/>
                      <a:pt x="1866693" y="1311597"/>
                    </a:cubicBezTo>
                    <a:cubicBezTo>
                      <a:pt x="1844635" y="1353707"/>
                      <a:pt x="1818567" y="1345686"/>
                      <a:pt x="1806535" y="1383786"/>
                    </a:cubicBezTo>
                    <a:cubicBezTo>
                      <a:pt x="1794503" y="1421886"/>
                      <a:pt x="1806535" y="1500092"/>
                      <a:pt x="1794503" y="1540197"/>
                    </a:cubicBezTo>
                    <a:cubicBezTo>
                      <a:pt x="1782471" y="1580302"/>
                      <a:pt x="1746377" y="1582307"/>
                      <a:pt x="1734345" y="1624418"/>
                    </a:cubicBezTo>
                    <a:cubicBezTo>
                      <a:pt x="1722314" y="1666529"/>
                      <a:pt x="1736351" y="1752755"/>
                      <a:pt x="1722314" y="1792860"/>
                    </a:cubicBezTo>
                    <a:cubicBezTo>
                      <a:pt x="1708277" y="1832965"/>
                      <a:pt x="1712287" y="1849007"/>
                      <a:pt x="1650124" y="1865049"/>
                    </a:cubicBezTo>
                    <a:cubicBezTo>
                      <a:pt x="1587961" y="1881091"/>
                      <a:pt x="1447593" y="1891117"/>
                      <a:pt x="1349335" y="1889112"/>
                    </a:cubicBezTo>
                    <a:cubicBezTo>
                      <a:pt x="1251077" y="1887107"/>
                      <a:pt x="1060577" y="1853018"/>
                      <a:pt x="1060577" y="1853018"/>
                    </a:cubicBezTo>
                    <a:cubicBezTo>
                      <a:pt x="938256" y="1836976"/>
                      <a:pt x="765804" y="1818929"/>
                      <a:pt x="615409" y="1792860"/>
                    </a:cubicBezTo>
                    <a:cubicBezTo>
                      <a:pt x="465014" y="1766792"/>
                      <a:pt x="252457" y="1714654"/>
                      <a:pt x="158209" y="1696607"/>
                    </a:cubicBezTo>
                    <a:cubicBezTo>
                      <a:pt x="63962" y="1678560"/>
                      <a:pt x="73987" y="1692597"/>
                      <a:pt x="49924" y="1684576"/>
                    </a:cubicBezTo>
                    <a:cubicBezTo>
                      <a:pt x="25861" y="1676555"/>
                      <a:pt x="-8228" y="1690592"/>
                      <a:pt x="1798" y="1624418"/>
                    </a:cubicBezTo>
                    <a:close/>
                  </a:path>
                </a:pathLst>
              </a:custGeom>
              <a:solidFill>
                <a:srgbClr val="61FE1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9" name="Group 148"/>
              <p:cNvGrpSpPr/>
              <p:nvPr/>
            </p:nvGrpSpPr>
            <p:grpSpPr>
              <a:xfrm flipH="1">
                <a:off x="2245897" y="2422831"/>
                <a:ext cx="2068910" cy="1363118"/>
                <a:chOff x="4535905" y="2426829"/>
                <a:chExt cx="2068910" cy="1363118"/>
              </a:xfrm>
              <a:grpFill/>
            </p:grpSpPr>
            <p:sp>
              <p:nvSpPr>
                <p:cNvPr id="150" name="Freeform 149"/>
                <p:cNvSpPr/>
                <p:nvPr/>
              </p:nvSpPr>
              <p:spPr>
                <a:xfrm>
                  <a:off x="4535905" y="2426829"/>
                  <a:ext cx="2068910" cy="1351087"/>
                </a:xfrm>
                <a:custGeom>
                  <a:avLst/>
                  <a:gdLst>
                    <a:gd name="connsiteX0" fmla="*/ 0 w 1985211"/>
                    <a:gd name="connsiteY0" fmla="*/ 1347537 h 1347537"/>
                    <a:gd name="connsiteX1" fmla="*/ 252663 w 1985211"/>
                    <a:gd name="connsiteY1" fmla="*/ 998621 h 1347537"/>
                    <a:gd name="connsiteX2" fmla="*/ 565484 w 1985211"/>
                    <a:gd name="connsiteY2" fmla="*/ 649705 h 1347537"/>
                    <a:gd name="connsiteX3" fmla="*/ 1203158 w 1985211"/>
                    <a:gd name="connsiteY3" fmla="*/ 240632 h 1347537"/>
                    <a:gd name="connsiteX4" fmla="*/ 1985211 w 1985211"/>
                    <a:gd name="connsiteY4" fmla="*/ 0 h 1347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85211" h="1347537">
                      <a:moveTo>
                        <a:pt x="0" y="1347537"/>
                      </a:moveTo>
                      <a:cubicBezTo>
                        <a:pt x="79208" y="1231231"/>
                        <a:pt x="158416" y="1114926"/>
                        <a:pt x="252663" y="998621"/>
                      </a:cubicBezTo>
                      <a:cubicBezTo>
                        <a:pt x="346910" y="882316"/>
                        <a:pt x="407068" y="776037"/>
                        <a:pt x="565484" y="649705"/>
                      </a:cubicBezTo>
                      <a:cubicBezTo>
                        <a:pt x="723900" y="523373"/>
                        <a:pt x="966537" y="348916"/>
                        <a:pt x="1203158" y="240632"/>
                      </a:cubicBezTo>
                      <a:cubicBezTo>
                        <a:pt x="1439779" y="132348"/>
                        <a:pt x="1712495" y="66174"/>
                        <a:pt x="1985211" y="0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Freeform 150"/>
                <p:cNvSpPr/>
                <p:nvPr/>
              </p:nvSpPr>
              <p:spPr>
                <a:xfrm>
                  <a:off x="4535905" y="2910485"/>
                  <a:ext cx="1852863" cy="855399"/>
                </a:xfrm>
                <a:custGeom>
                  <a:avLst/>
                  <a:gdLst>
                    <a:gd name="connsiteX0" fmla="*/ 1852863 w 1852863"/>
                    <a:gd name="connsiteY0" fmla="*/ 1157 h 855399"/>
                    <a:gd name="connsiteX1" fmla="*/ 1672390 w 1852863"/>
                    <a:gd name="connsiteY1" fmla="*/ 1157 h 855399"/>
                    <a:gd name="connsiteX2" fmla="*/ 1588169 w 1852863"/>
                    <a:gd name="connsiteY2" fmla="*/ 13189 h 855399"/>
                    <a:gd name="connsiteX3" fmla="*/ 1347537 w 1852863"/>
                    <a:gd name="connsiteY3" fmla="*/ 85378 h 855399"/>
                    <a:gd name="connsiteX4" fmla="*/ 998621 w 1852863"/>
                    <a:gd name="connsiteY4" fmla="*/ 217726 h 855399"/>
                    <a:gd name="connsiteX5" fmla="*/ 673769 w 1852863"/>
                    <a:gd name="connsiteY5" fmla="*/ 386168 h 855399"/>
                    <a:gd name="connsiteX6" fmla="*/ 348916 w 1852863"/>
                    <a:gd name="connsiteY6" fmla="*/ 590704 h 855399"/>
                    <a:gd name="connsiteX7" fmla="*/ 0 w 1852863"/>
                    <a:gd name="connsiteY7" fmla="*/ 855399 h 855399"/>
                    <a:gd name="connsiteX8" fmla="*/ 0 w 1852863"/>
                    <a:gd name="connsiteY8" fmla="*/ 855399 h 855399"/>
                    <a:gd name="connsiteX9" fmla="*/ 0 w 1852863"/>
                    <a:gd name="connsiteY9" fmla="*/ 855399 h 855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52863" h="855399">
                      <a:moveTo>
                        <a:pt x="1852863" y="1157"/>
                      </a:moveTo>
                      <a:cubicBezTo>
                        <a:pt x="1784684" y="154"/>
                        <a:pt x="1716506" y="-848"/>
                        <a:pt x="1672390" y="1157"/>
                      </a:cubicBezTo>
                      <a:cubicBezTo>
                        <a:pt x="1628274" y="3162"/>
                        <a:pt x="1642311" y="-848"/>
                        <a:pt x="1588169" y="13189"/>
                      </a:cubicBezTo>
                      <a:cubicBezTo>
                        <a:pt x="1534027" y="27226"/>
                        <a:pt x="1445795" y="51289"/>
                        <a:pt x="1347537" y="85378"/>
                      </a:cubicBezTo>
                      <a:cubicBezTo>
                        <a:pt x="1249279" y="119467"/>
                        <a:pt x="1110916" y="167594"/>
                        <a:pt x="998621" y="217726"/>
                      </a:cubicBezTo>
                      <a:cubicBezTo>
                        <a:pt x="886326" y="267858"/>
                        <a:pt x="782053" y="324005"/>
                        <a:pt x="673769" y="386168"/>
                      </a:cubicBezTo>
                      <a:cubicBezTo>
                        <a:pt x="565485" y="448331"/>
                        <a:pt x="461211" y="512499"/>
                        <a:pt x="348916" y="590704"/>
                      </a:cubicBezTo>
                      <a:cubicBezTo>
                        <a:pt x="236621" y="668909"/>
                        <a:pt x="0" y="855399"/>
                        <a:pt x="0" y="855399"/>
                      </a:cubicBezTo>
                      <a:lnTo>
                        <a:pt x="0" y="855399"/>
                      </a:lnTo>
                      <a:lnTo>
                        <a:pt x="0" y="855399"/>
                      </a:ln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Freeform 151"/>
                <p:cNvSpPr/>
                <p:nvPr/>
              </p:nvSpPr>
              <p:spPr>
                <a:xfrm>
                  <a:off x="4535905" y="3343713"/>
                  <a:ext cx="1744579" cy="446234"/>
                </a:xfrm>
                <a:custGeom>
                  <a:avLst/>
                  <a:gdLst>
                    <a:gd name="connsiteX0" fmla="*/ 1744579 w 1744579"/>
                    <a:gd name="connsiteY0" fmla="*/ 13098 h 446234"/>
                    <a:gd name="connsiteX1" fmla="*/ 1431758 w 1744579"/>
                    <a:gd name="connsiteY1" fmla="*/ 1066 h 446234"/>
                    <a:gd name="connsiteX2" fmla="*/ 1094874 w 1744579"/>
                    <a:gd name="connsiteY2" fmla="*/ 37161 h 446234"/>
                    <a:gd name="connsiteX3" fmla="*/ 685800 w 1744579"/>
                    <a:gd name="connsiteY3" fmla="*/ 133413 h 446234"/>
                    <a:gd name="connsiteX4" fmla="*/ 228600 w 1744579"/>
                    <a:gd name="connsiteY4" fmla="*/ 313887 h 446234"/>
                    <a:gd name="connsiteX5" fmla="*/ 0 w 1744579"/>
                    <a:gd name="connsiteY5" fmla="*/ 446234 h 446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44579" h="446234">
                      <a:moveTo>
                        <a:pt x="1744579" y="13098"/>
                      </a:moveTo>
                      <a:cubicBezTo>
                        <a:pt x="1642310" y="5077"/>
                        <a:pt x="1540042" y="-2944"/>
                        <a:pt x="1431758" y="1066"/>
                      </a:cubicBezTo>
                      <a:cubicBezTo>
                        <a:pt x="1323474" y="5076"/>
                        <a:pt x="1219200" y="15103"/>
                        <a:pt x="1094874" y="37161"/>
                      </a:cubicBezTo>
                      <a:cubicBezTo>
                        <a:pt x="970548" y="59219"/>
                        <a:pt x="830179" y="87292"/>
                        <a:pt x="685800" y="133413"/>
                      </a:cubicBezTo>
                      <a:cubicBezTo>
                        <a:pt x="541421" y="179534"/>
                        <a:pt x="342900" y="261750"/>
                        <a:pt x="228600" y="313887"/>
                      </a:cubicBezTo>
                      <a:cubicBezTo>
                        <a:pt x="114300" y="366024"/>
                        <a:pt x="57150" y="406129"/>
                        <a:pt x="0" y="446234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>
                <a:xfrm>
                  <a:off x="4535905" y="3705726"/>
                  <a:ext cx="1600200" cy="84221"/>
                </a:xfrm>
                <a:custGeom>
                  <a:avLst/>
                  <a:gdLst>
                    <a:gd name="connsiteX0" fmla="*/ 1600200 w 1600200"/>
                    <a:gd name="connsiteY0" fmla="*/ 36095 h 84221"/>
                    <a:gd name="connsiteX1" fmla="*/ 1191127 w 1600200"/>
                    <a:gd name="connsiteY1" fmla="*/ 12032 h 84221"/>
                    <a:gd name="connsiteX2" fmla="*/ 962527 w 1600200"/>
                    <a:gd name="connsiteY2" fmla="*/ 0 h 84221"/>
                    <a:gd name="connsiteX3" fmla="*/ 649706 w 1600200"/>
                    <a:gd name="connsiteY3" fmla="*/ 12032 h 84221"/>
                    <a:gd name="connsiteX4" fmla="*/ 372979 w 1600200"/>
                    <a:gd name="connsiteY4" fmla="*/ 24063 h 84221"/>
                    <a:gd name="connsiteX5" fmla="*/ 0 w 1600200"/>
                    <a:gd name="connsiteY5" fmla="*/ 84221 h 8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00200" h="84221">
                      <a:moveTo>
                        <a:pt x="1600200" y="36095"/>
                      </a:moveTo>
                      <a:lnTo>
                        <a:pt x="1191127" y="12032"/>
                      </a:lnTo>
                      <a:cubicBezTo>
                        <a:pt x="1084848" y="6016"/>
                        <a:pt x="1052764" y="0"/>
                        <a:pt x="962527" y="0"/>
                      </a:cubicBezTo>
                      <a:cubicBezTo>
                        <a:pt x="872290" y="0"/>
                        <a:pt x="649706" y="12032"/>
                        <a:pt x="649706" y="12032"/>
                      </a:cubicBezTo>
                      <a:cubicBezTo>
                        <a:pt x="551448" y="16042"/>
                        <a:pt x="481263" y="12031"/>
                        <a:pt x="372979" y="24063"/>
                      </a:cubicBezTo>
                      <a:cubicBezTo>
                        <a:pt x="264695" y="36095"/>
                        <a:pt x="132347" y="60158"/>
                        <a:pt x="0" y="84221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7" name="Group 126"/>
            <p:cNvGrpSpPr/>
            <p:nvPr/>
          </p:nvGrpSpPr>
          <p:grpSpPr>
            <a:xfrm>
              <a:off x="4486087" y="3789446"/>
              <a:ext cx="1745361" cy="1925808"/>
              <a:chOff x="4499735" y="3789446"/>
              <a:chExt cx="1745361" cy="1925808"/>
            </a:xfrm>
            <a:solidFill>
              <a:srgbClr val="FF6600"/>
            </a:solidFill>
          </p:grpSpPr>
          <p:sp>
            <p:nvSpPr>
              <p:cNvPr id="142" name="Freeform 141"/>
              <p:cNvSpPr/>
              <p:nvPr/>
            </p:nvSpPr>
            <p:spPr>
              <a:xfrm>
                <a:off x="4499735" y="3789446"/>
                <a:ext cx="1745361" cy="1925808"/>
              </a:xfrm>
              <a:custGeom>
                <a:avLst/>
                <a:gdLst>
                  <a:gd name="connsiteX0" fmla="*/ 48202 w 1745361"/>
                  <a:gd name="connsiteY0" fmla="*/ 409575 h 1925808"/>
                  <a:gd name="connsiteX1" fmla="*/ 72265 w 1745361"/>
                  <a:gd name="connsiteY1" fmla="*/ 614112 h 1925808"/>
                  <a:gd name="connsiteX2" fmla="*/ 48202 w 1745361"/>
                  <a:gd name="connsiteY2" fmla="*/ 770522 h 1925808"/>
                  <a:gd name="connsiteX3" fmla="*/ 132423 w 1745361"/>
                  <a:gd name="connsiteY3" fmla="*/ 1071312 h 1925808"/>
                  <a:gd name="connsiteX4" fmla="*/ 252739 w 1745361"/>
                  <a:gd name="connsiteY4" fmla="*/ 1384133 h 1925808"/>
                  <a:gd name="connsiteX5" fmla="*/ 397118 w 1745361"/>
                  <a:gd name="connsiteY5" fmla="*/ 1648828 h 1925808"/>
                  <a:gd name="connsiteX6" fmla="*/ 661812 w 1745361"/>
                  <a:gd name="connsiteY6" fmla="*/ 1889459 h 1925808"/>
                  <a:gd name="connsiteX7" fmla="*/ 734002 w 1745361"/>
                  <a:gd name="connsiteY7" fmla="*/ 1925554 h 1925808"/>
                  <a:gd name="connsiteX8" fmla="*/ 782128 w 1745361"/>
                  <a:gd name="connsiteY8" fmla="*/ 1901491 h 1925808"/>
                  <a:gd name="connsiteX9" fmla="*/ 914476 w 1745361"/>
                  <a:gd name="connsiteY9" fmla="*/ 1829301 h 1925808"/>
                  <a:gd name="connsiteX10" fmla="*/ 962602 w 1745361"/>
                  <a:gd name="connsiteY10" fmla="*/ 1829301 h 1925808"/>
                  <a:gd name="connsiteX11" fmla="*/ 1094949 w 1745361"/>
                  <a:gd name="connsiteY11" fmla="*/ 1817270 h 1925808"/>
                  <a:gd name="connsiteX12" fmla="*/ 1179170 w 1745361"/>
                  <a:gd name="connsiteY12" fmla="*/ 1721017 h 1925808"/>
                  <a:gd name="connsiteX13" fmla="*/ 1215265 w 1745361"/>
                  <a:gd name="connsiteY13" fmla="*/ 1648828 h 1925808"/>
                  <a:gd name="connsiteX14" fmla="*/ 1335581 w 1745361"/>
                  <a:gd name="connsiteY14" fmla="*/ 1552575 h 1925808"/>
                  <a:gd name="connsiteX15" fmla="*/ 1419802 w 1745361"/>
                  <a:gd name="connsiteY15" fmla="*/ 1528512 h 1925808"/>
                  <a:gd name="connsiteX16" fmla="*/ 1455897 w 1745361"/>
                  <a:gd name="connsiteY16" fmla="*/ 1384133 h 1925808"/>
                  <a:gd name="connsiteX17" fmla="*/ 1455897 w 1745361"/>
                  <a:gd name="connsiteY17" fmla="*/ 1336007 h 1925808"/>
                  <a:gd name="connsiteX18" fmla="*/ 1588244 w 1745361"/>
                  <a:gd name="connsiteY18" fmla="*/ 1167565 h 1925808"/>
                  <a:gd name="connsiteX19" fmla="*/ 1576212 w 1745361"/>
                  <a:gd name="connsiteY19" fmla="*/ 1083343 h 1925808"/>
                  <a:gd name="connsiteX20" fmla="*/ 1564181 w 1745361"/>
                  <a:gd name="connsiteY20" fmla="*/ 1035217 h 1925808"/>
                  <a:gd name="connsiteX21" fmla="*/ 1648402 w 1745361"/>
                  <a:gd name="connsiteY21" fmla="*/ 938965 h 1925808"/>
                  <a:gd name="connsiteX22" fmla="*/ 1696528 w 1745361"/>
                  <a:gd name="connsiteY22" fmla="*/ 818649 h 1925808"/>
                  <a:gd name="connsiteX23" fmla="*/ 1708560 w 1745361"/>
                  <a:gd name="connsiteY23" fmla="*/ 746459 h 1925808"/>
                  <a:gd name="connsiteX24" fmla="*/ 1744654 w 1745361"/>
                  <a:gd name="connsiteY24" fmla="*/ 626143 h 1925808"/>
                  <a:gd name="connsiteX25" fmla="*/ 1672465 w 1745361"/>
                  <a:gd name="connsiteY25" fmla="*/ 481765 h 1925808"/>
                  <a:gd name="connsiteX26" fmla="*/ 1407770 w 1745361"/>
                  <a:gd name="connsiteY26" fmla="*/ 325354 h 1925808"/>
                  <a:gd name="connsiteX27" fmla="*/ 1215265 w 1745361"/>
                  <a:gd name="connsiteY27" fmla="*/ 217070 h 1925808"/>
                  <a:gd name="connsiteX28" fmla="*/ 794160 w 1745361"/>
                  <a:gd name="connsiteY28" fmla="*/ 168943 h 1925808"/>
                  <a:gd name="connsiteX29" fmla="*/ 553528 w 1745361"/>
                  <a:gd name="connsiteY29" fmla="*/ 120817 h 1925808"/>
                  <a:gd name="connsiteX30" fmla="*/ 264770 w 1745361"/>
                  <a:gd name="connsiteY30" fmla="*/ 60659 h 1925808"/>
                  <a:gd name="connsiteX31" fmla="*/ 60233 w 1745361"/>
                  <a:gd name="connsiteY31" fmla="*/ 12533 h 1925808"/>
                  <a:gd name="connsiteX32" fmla="*/ 24139 w 1745361"/>
                  <a:gd name="connsiteY32" fmla="*/ 501 h 1925808"/>
                  <a:gd name="connsiteX33" fmla="*/ 36170 w 1745361"/>
                  <a:gd name="connsiteY33" fmla="*/ 24565 h 1925808"/>
                  <a:gd name="connsiteX34" fmla="*/ 48202 w 1745361"/>
                  <a:gd name="connsiteY34" fmla="*/ 156912 h 1925808"/>
                  <a:gd name="connsiteX35" fmla="*/ 36170 w 1745361"/>
                  <a:gd name="connsiteY35" fmla="*/ 289259 h 1925808"/>
                  <a:gd name="connsiteX36" fmla="*/ 76 w 1745361"/>
                  <a:gd name="connsiteY36" fmla="*/ 361449 h 1925808"/>
                  <a:gd name="connsiteX37" fmla="*/ 48202 w 1745361"/>
                  <a:gd name="connsiteY37" fmla="*/ 409575 h 1925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5361" h="1925808">
                    <a:moveTo>
                      <a:pt x="48202" y="409575"/>
                    </a:moveTo>
                    <a:cubicBezTo>
                      <a:pt x="60234" y="451686"/>
                      <a:pt x="72265" y="553954"/>
                      <a:pt x="72265" y="614112"/>
                    </a:cubicBezTo>
                    <a:cubicBezTo>
                      <a:pt x="72265" y="674270"/>
                      <a:pt x="38176" y="694322"/>
                      <a:pt x="48202" y="770522"/>
                    </a:cubicBezTo>
                    <a:cubicBezTo>
                      <a:pt x="58228" y="846722"/>
                      <a:pt x="98334" y="969044"/>
                      <a:pt x="132423" y="1071312"/>
                    </a:cubicBezTo>
                    <a:cubicBezTo>
                      <a:pt x="166512" y="1173580"/>
                      <a:pt x="208623" y="1287880"/>
                      <a:pt x="252739" y="1384133"/>
                    </a:cubicBezTo>
                    <a:cubicBezTo>
                      <a:pt x="296855" y="1480386"/>
                      <a:pt x="328939" y="1564607"/>
                      <a:pt x="397118" y="1648828"/>
                    </a:cubicBezTo>
                    <a:cubicBezTo>
                      <a:pt x="465297" y="1733049"/>
                      <a:pt x="605665" y="1843338"/>
                      <a:pt x="661812" y="1889459"/>
                    </a:cubicBezTo>
                    <a:cubicBezTo>
                      <a:pt x="717959" y="1935580"/>
                      <a:pt x="713949" y="1923549"/>
                      <a:pt x="734002" y="1925554"/>
                    </a:cubicBezTo>
                    <a:cubicBezTo>
                      <a:pt x="754055" y="1927559"/>
                      <a:pt x="752049" y="1917533"/>
                      <a:pt x="782128" y="1901491"/>
                    </a:cubicBezTo>
                    <a:cubicBezTo>
                      <a:pt x="812207" y="1885449"/>
                      <a:pt x="884397" y="1841333"/>
                      <a:pt x="914476" y="1829301"/>
                    </a:cubicBezTo>
                    <a:cubicBezTo>
                      <a:pt x="944555" y="1817269"/>
                      <a:pt x="932523" y="1831306"/>
                      <a:pt x="962602" y="1829301"/>
                    </a:cubicBezTo>
                    <a:cubicBezTo>
                      <a:pt x="992681" y="1827296"/>
                      <a:pt x="1058854" y="1835317"/>
                      <a:pt x="1094949" y="1817270"/>
                    </a:cubicBezTo>
                    <a:cubicBezTo>
                      <a:pt x="1131044" y="1799223"/>
                      <a:pt x="1159117" y="1749091"/>
                      <a:pt x="1179170" y="1721017"/>
                    </a:cubicBezTo>
                    <a:cubicBezTo>
                      <a:pt x="1199223" y="1692943"/>
                      <a:pt x="1189197" y="1676902"/>
                      <a:pt x="1215265" y="1648828"/>
                    </a:cubicBezTo>
                    <a:cubicBezTo>
                      <a:pt x="1241333" y="1620754"/>
                      <a:pt x="1301492" y="1572628"/>
                      <a:pt x="1335581" y="1552575"/>
                    </a:cubicBezTo>
                    <a:cubicBezTo>
                      <a:pt x="1369671" y="1532522"/>
                      <a:pt x="1399749" y="1556586"/>
                      <a:pt x="1419802" y="1528512"/>
                    </a:cubicBezTo>
                    <a:cubicBezTo>
                      <a:pt x="1439855" y="1500438"/>
                      <a:pt x="1449881" y="1416217"/>
                      <a:pt x="1455897" y="1384133"/>
                    </a:cubicBezTo>
                    <a:cubicBezTo>
                      <a:pt x="1461913" y="1352049"/>
                      <a:pt x="1433839" y="1372102"/>
                      <a:pt x="1455897" y="1336007"/>
                    </a:cubicBezTo>
                    <a:cubicBezTo>
                      <a:pt x="1477955" y="1299912"/>
                      <a:pt x="1568192" y="1209676"/>
                      <a:pt x="1588244" y="1167565"/>
                    </a:cubicBezTo>
                    <a:cubicBezTo>
                      <a:pt x="1608296" y="1125454"/>
                      <a:pt x="1580222" y="1105401"/>
                      <a:pt x="1576212" y="1083343"/>
                    </a:cubicBezTo>
                    <a:cubicBezTo>
                      <a:pt x="1572202" y="1061285"/>
                      <a:pt x="1552149" y="1059280"/>
                      <a:pt x="1564181" y="1035217"/>
                    </a:cubicBezTo>
                    <a:cubicBezTo>
                      <a:pt x="1576213" y="1011154"/>
                      <a:pt x="1626344" y="975060"/>
                      <a:pt x="1648402" y="938965"/>
                    </a:cubicBezTo>
                    <a:cubicBezTo>
                      <a:pt x="1670460" y="902870"/>
                      <a:pt x="1686502" y="850733"/>
                      <a:pt x="1696528" y="818649"/>
                    </a:cubicBezTo>
                    <a:cubicBezTo>
                      <a:pt x="1706554" y="786565"/>
                      <a:pt x="1700539" y="778543"/>
                      <a:pt x="1708560" y="746459"/>
                    </a:cubicBezTo>
                    <a:cubicBezTo>
                      <a:pt x="1716581" y="714375"/>
                      <a:pt x="1750670" y="670259"/>
                      <a:pt x="1744654" y="626143"/>
                    </a:cubicBezTo>
                    <a:cubicBezTo>
                      <a:pt x="1738638" y="582027"/>
                      <a:pt x="1728612" y="531896"/>
                      <a:pt x="1672465" y="481765"/>
                    </a:cubicBezTo>
                    <a:cubicBezTo>
                      <a:pt x="1616318" y="431634"/>
                      <a:pt x="1483970" y="369470"/>
                      <a:pt x="1407770" y="325354"/>
                    </a:cubicBezTo>
                    <a:cubicBezTo>
                      <a:pt x="1331570" y="281238"/>
                      <a:pt x="1317533" y="243138"/>
                      <a:pt x="1215265" y="217070"/>
                    </a:cubicBezTo>
                    <a:cubicBezTo>
                      <a:pt x="1112997" y="191002"/>
                      <a:pt x="904449" y="184985"/>
                      <a:pt x="794160" y="168943"/>
                    </a:cubicBezTo>
                    <a:cubicBezTo>
                      <a:pt x="683871" y="152901"/>
                      <a:pt x="553528" y="120817"/>
                      <a:pt x="553528" y="120817"/>
                    </a:cubicBezTo>
                    <a:lnTo>
                      <a:pt x="264770" y="60659"/>
                    </a:lnTo>
                    <a:cubicBezTo>
                      <a:pt x="182554" y="42612"/>
                      <a:pt x="100338" y="22559"/>
                      <a:pt x="60233" y="12533"/>
                    </a:cubicBezTo>
                    <a:cubicBezTo>
                      <a:pt x="20128" y="2507"/>
                      <a:pt x="28149" y="-1504"/>
                      <a:pt x="24139" y="501"/>
                    </a:cubicBezTo>
                    <a:cubicBezTo>
                      <a:pt x="20128" y="2506"/>
                      <a:pt x="32160" y="-1503"/>
                      <a:pt x="36170" y="24565"/>
                    </a:cubicBezTo>
                    <a:cubicBezTo>
                      <a:pt x="40180" y="50633"/>
                      <a:pt x="48202" y="112796"/>
                      <a:pt x="48202" y="156912"/>
                    </a:cubicBezTo>
                    <a:cubicBezTo>
                      <a:pt x="48202" y="201028"/>
                      <a:pt x="44191" y="255169"/>
                      <a:pt x="36170" y="289259"/>
                    </a:cubicBezTo>
                    <a:cubicBezTo>
                      <a:pt x="28149" y="323348"/>
                      <a:pt x="2081" y="341396"/>
                      <a:pt x="76" y="361449"/>
                    </a:cubicBezTo>
                    <a:cubicBezTo>
                      <a:pt x="-1929" y="381502"/>
                      <a:pt x="36170" y="367464"/>
                      <a:pt x="48202" y="409575"/>
                    </a:cubicBezTo>
                    <a:close/>
                  </a:path>
                </a:pathLst>
              </a:custGeom>
              <a:solidFill>
                <a:srgbClr val="61FE1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3" name="Group 142"/>
              <p:cNvGrpSpPr/>
              <p:nvPr/>
            </p:nvGrpSpPr>
            <p:grpSpPr>
              <a:xfrm>
                <a:off x="4547937" y="3910263"/>
                <a:ext cx="1431758" cy="1395663"/>
                <a:chOff x="4547937" y="3910263"/>
                <a:chExt cx="1431758" cy="1395663"/>
              </a:xfrm>
              <a:grpFill/>
            </p:grpSpPr>
            <p:sp>
              <p:nvSpPr>
                <p:cNvPr id="144" name="Freeform 143"/>
                <p:cNvSpPr/>
                <p:nvPr/>
              </p:nvSpPr>
              <p:spPr>
                <a:xfrm>
                  <a:off x="4547937" y="4150895"/>
                  <a:ext cx="866274" cy="1155031"/>
                </a:xfrm>
                <a:custGeom>
                  <a:avLst/>
                  <a:gdLst>
                    <a:gd name="connsiteX0" fmla="*/ 0 w 866274"/>
                    <a:gd name="connsiteY0" fmla="*/ 0 h 1155031"/>
                    <a:gd name="connsiteX1" fmla="*/ 288758 w 866274"/>
                    <a:gd name="connsiteY1" fmla="*/ 288758 h 1155031"/>
                    <a:gd name="connsiteX2" fmla="*/ 541421 w 866274"/>
                    <a:gd name="connsiteY2" fmla="*/ 625642 h 1155031"/>
                    <a:gd name="connsiteX3" fmla="*/ 697831 w 866274"/>
                    <a:gd name="connsiteY3" fmla="*/ 854242 h 1155031"/>
                    <a:gd name="connsiteX4" fmla="*/ 866274 w 866274"/>
                    <a:gd name="connsiteY4" fmla="*/ 1155031 h 1155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6274" h="1155031">
                      <a:moveTo>
                        <a:pt x="0" y="0"/>
                      </a:moveTo>
                      <a:cubicBezTo>
                        <a:pt x="99260" y="92242"/>
                        <a:pt x="198521" y="184484"/>
                        <a:pt x="288758" y="288758"/>
                      </a:cubicBezTo>
                      <a:cubicBezTo>
                        <a:pt x="378995" y="393032"/>
                        <a:pt x="473242" y="531395"/>
                        <a:pt x="541421" y="625642"/>
                      </a:cubicBezTo>
                      <a:cubicBezTo>
                        <a:pt x="609600" y="719889"/>
                        <a:pt x="643689" y="766011"/>
                        <a:pt x="697831" y="854242"/>
                      </a:cubicBezTo>
                      <a:cubicBezTo>
                        <a:pt x="751973" y="942473"/>
                        <a:pt x="809123" y="1048752"/>
                        <a:pt x="866274" y="1155031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Freeform 144"/>
                <p:cNvSpPr/>
                <p:nvPr/>
              </p:nvSpPr>
              <p:spPr>
                <a:xfrm>
                  <a:off x="4596063" y="3922295"/>
                  <a:ext cx="1094874" cy="1034716"/>
                </a:xfrm>
                <a:custGeom>
                  <a:avLst/>
                  <a:gdLst>
                    <a:gd name="connsiteX0" fmla="*/ 0 w 1094874"/>
                    <a:gd name="connsiteY0" fmla="*/ 0 h 1034716"/>
                    <a:gd name="connsiteX1" fmla="*/ 457200 w 1094874"/>
                    <a:gd name="connsiteY1" fmla="*/ 324852 h 1034716"/>
                    <a:gd name="connsiteX2" fmla="*/ 938463 w 1094874"/>
                    <a:gd name="connsiteY2" fmla="*/ 842210 h 1034716"/>
                    <a:gd name="connsiteX3" fmla="*/ 1094874 w 1094874"/>
                    <a:gd name="connsiteY3" fmla="*/ 1034716 h 103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94874" h="1034716">
                      <a:moveTo>
                        <a:pt x="0" y="0"/>
                      </a:moveTo>
                      <a:cubicBezTo>
                        <a:pt x="150395" y="92242"/>
                        <a:pt x="300790" y="184484"/>
                        <a:pt x="457200" y="324852"/>
                      </a:cubicBezTo>
                      <a:cubicBezTo>
                        <a:pt x="613610" y="465220"/>
                        <a:pt x="832184" y="723899"/>
                        <a:pt x="938463" y="842210"/>
                      </a:cubicBezTo>
                      <a:cubicBezTo>
                        <a:pt x="1044742" y="960521"/>
                        <a:pt x="1069808" y="997618"/>
                        <a:pt x="1094874" y="1034716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Freeform 145"/>
                <p:cNvSpPr/>
                <p:nvPr/>
              </p:nvSpPr>
              <p:spPr>
                <a:xfrm>
                  <a:off x="5522495" y="4006516"/>
                  <a:ext cx="457200" cy="421105"/>
                </a:xfrm>
                <a:custGeom>
                  <a:avLst/>
                  <a:gdLst>
                    <a:gd name="connsiteX0" fmla="*/ 457200 w 457200"/>
                    <a:gd name="connsiteY0" fmla="*/ 421105 h 421105"/>
                    <a:gd name="connsiteX1" fmla="*/ 144379 w 457200"/>
                    <a:gd name="connsiteY1" fmla="*/ 132347 h 421105"/>
                    <a:gd name="connsiteX2" fmla="*/ 0 w 457200"/>
                    <a:gd name="connsiteY2" fmla="*/ 0 h 421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7200" h="421105">
                      <a:moveTo>
                        <a:pt x="457200" y="421105"/>
                      </a:moveTo>
                      <a:lnTo>
                        <a:pt x="144379" y="13234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Freeform 146"/>
                <p:cNvSpPr/>
                <p:nvPr/>
              </p:nvSpPr>
              <p:spPr>
                <a:xfrm>
                  <a:off x="5065295" y="3910263"/>
                  <a:ext cx="745958" cy="709863"/>
                </a:xfrm>
                <a:custGeom>
                  <a:avLst/>
                  <a:gdLst>
                    <a:gd name="connsiteX0" fmla="*/ 745958 w 745958"/>
                    <a:gd name="connsiteY0" fmla="*/ 709863 h 709863"/>
                    <a:gd name="connsiteX1" fmla="*/ 433137 w 745958"/>
                    <a:gd name="connsiteY1" fmla="*/ 433137 h 709863"/>
                    <a:gd name="connsiteX2" fmla="*/ 72189 w 745958"/>
                    <a:gd name="connsiteY2" fmla="*/ 84221 h 709863"/>
                    <a:gd name="connsiteX3" fmla="*/ 0 w 745958"/>
                    <a:gd name="connsiteY3" fmla="*/ 0 h 709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5958" h="709863">
                      <a:moveTo>
                        <a:pt x="745958" y="709863"/>
                      </a:moveTo>
                      <a:cubicBezTo>
                        <a:pt x="645695" y="623637"/>
                        <a:pt x="545432" y="537411"/>
                        <a:pt x="433137" y="433137"/>
                      </a:cubicBezTo>
                      <a:cubicBezTo>
                        <a:pt x="320842" y="328863"/>
                        <a:pt x="144378" y="156410"/>
                        <a:pt x="72189" y="84221"/>
                      </a:cubicBezTo>
                      <a:cubicBezTo>
                        <a:pt x="0" y="12032"/>
                        <a:pt x="0" y="6016"/>
                        <a:pt x="0" y="0"/>
                      </a:cubicBezTo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8" name="Group 127"/>
            <p:cNvGrpSpPr/>
            <p:nvPr/>
          </p:nvGrpSpPr>
          <p:grpSpPr>
            <a:xfrm>
              <a:off x="2618613" y="3795511"/>
              <a:ext cx="1745361" cy="1925808"/>
              <a:chOff x="2604965" y="3795511"/>
              <a:chExt cx="1745361" cy="1925808"/>
            </a:xfrm>
            <a:solidFill>
              <a:srgbClr val="FF6600"/>
            </a:solidFill>
          </p:grpSpPr>
          <p:sp>
            <p:nvSpPr>
              <p:cNvPr id="136" name="Freeform 135"/>
              <p:cNvSpPr/>
              <p:nvPr/>
            </p:nvSpPr>
            <p:spPr>
              <a:xfrm flipH="1">
                <a:off x="2604965" y="3795511"/>
                <a:ext cx="1745361" cy="1925808"/>
              </a:xfrm>
              <a:custGeom>
                <a:avLst/>
                <a:gdLst>
                  <a:gd name="connsiteX0" fmla="*/ 48202 w 1745361"/>
                  <a:gd name="connsiteY0" fmla="*/ 409575 h 1925808"/>
                  <a:gd name="connsiteX1" fmla="*/ 72265 w 1745361"/>
                  <a:gd name="connsiteY1" fmla="*/ 614112 h 1925808"/>
                  <a:gd name="connsiteX2" fmla="*/ 48202 w 1745361"/>
                  <a:gd name="connsiteY2" fmla="*/ 770522 h 1925808"/>
                  <a:gd name="connsiteX3" fmla="*/ 132423 w 1745361"/>
                  <a:gd name="connsiteY3" fmla="*/ 1071312 h 1925808"/>
                  <a:gd name="connsiteX4" fmla="*/ 252739 w 1745361"/>
                  <a:gd name="connsiteY4" fmla="*/ 1384133 h 1925808"/>
                  <a:gd name="connsiteX5" fmla="*/ 397118 w 1745361"/>
                  <a:gd name="connsiteY5" fmla="*/ 1648828 h 1925808"/>
                  <a:gd name="connsiteX6" fmla="*/ 661812 w 1745361"/>
                  <a:gd name="connsiteY6" fmla="*/ 1889459 h 1925808"/>
                  <a:gd name="connsiteX7" fmla="*/ 734002 w 1745361"/>
                  <a:gd name="connsiteY7" fmla="*/ 1925554 h 1925808"/>
                  <a:gd name="connsiteX8" fmla="*/ 782128 w 1745361"/>
                  <a:gd name="connsiteY8" fmla="*/ 1901491 h 1925808"/>
                  <a:gd name="connsiteX9" fmla="*/ 914476 w 1745361"/>
                  <a:gd name="connsiteY9" fmla="*/ 1829301 h 1925808"/>
                  <a:gd name="connsiteX10" fmla="*/ 962602 w 1745361"/>
                  <a:gd name="connsiteY10" fmla="*/ 1829301 h 1925808"/>
                  <a:gd name="connsiteX11" fmla="*/ 1094949 w 1745361"/>
                  <a:gd name="connsiteY11" fmla="*/ 1817270 h 1925808"/>
                  <a:gd name="connsiteX12" fmla="*/ 1179170 w 1745361"/>
                  <a:gd name="connsiteY12" fmla="*/ 1721017 h 1925808"/>
                  <a:gd name="connsiteX13" fmla="*/ 1215265 w 1745361"/>
                  <a:gd name="connsiteY13" fmla="*/ 1648828 h 1925808"/>
                  <a:gd name="connsiteX14" fmla="*/ 1335581 w 1745361"/>
                  <a:gd name="connsiteY14" fmla="*/ 1552575 h 1925808"/>
                  <a:gd name="connsiteX15" fmla="*/ 1419802 w 1745361"/>
                  <a:gd name="connsiteY15" fmla="*/ 1528512 h 1925808"/>
                  <a:gd name="connsiteX16" fmla="*/ 1455897 w 1745361"/>
                  <a:gd name="connsiteY16" fmla="*/ 1384133 h 1925808"/>
                  <a:gd name="connsiteX17" fmla="*/ 1455897 w 1745361"/>
                  <a:gd name="connsiteY17" fmla="*/ 1336007 h 1925808"/>
                  <a:gd name="connsiteX18" fmla="*/ 1588244 w 1745361"/>
                  <a:gd name="connsiteY18" fmla="*/ 1167565 h 1925808"/>
                  <a:gd name="connsiteX19" fmla="*/ 1576212 w 1745361"/>
                  <a:gd name="connsiteY19" fmla="*/ 1083343 h 1925808"/>
                  <a:gd name="connsiteX20" fmla="*/ 1564181 w 1745361"/>
                  <a:gd name="connsiteY20" fmla="*/ 1035217 h 1925808"/>
                  <a:gd name="connsiteX21" fmla="*/ 1648402 w 1745361"/>
                  <a:gd name="connsiteY21" fmla="*/ 938965 h 1925808"/>
                  <a:gd name="connsiteX22" fmla="*/ 1696528 w 1745361"/>
                  <a:gd name="connsiteY22" fmla="*/ 818649 h 1925808"/>
                  <a:gd name="connsiteX23" fmla="*/ 1708560 w 1745361"/>
                  <a:gd name="connsiteY23" fmla="*/ 746459 h 1925808"/>
                  <a:gd name="connsiteX24" fmla="*/ 1744654 w 1745361"/>
                  <a:gd name="connsiteY24" fmla="*/ 626143 h 1925808"/>
                  <a:gd name="connsiteX25" fmla="*/ 1672465 w 1745361"/>
                  <a:gd name="connsiteY25" fmla="*/ 481765 h 1925808"/>
                  <a:gd name="connsiteX26" fmla="*/ 1407770 w 1745361"/>
                  <a:gd name="connsiteY26" fmla="*/ 325354 h 1925808"/>
                  <a:gd name="connsiteX27" fmla="*/ 1215265 w 1745361"/>
                  <a:gd name="connsiteY27" fmla="*/ 217070 h 1925808"/>
                  <a:gd name="connsiteX28" fmla="*/ 794160 w 1745361"/>
                  <a:gd name="connsiteY28" fmla="*/ 168943 h 1925808"/>
                  <a:gd name="connsiteX29" fmla="*/ 553528 w 1745361"/>
                  <a:gd name="connsiteY29" fmla="*/ 120817 h 1925808"/>
                  <a:gd name="connsiteX30" fmla="*/ 264770 w 1745361"/>
                  <a:gd name="connsiteY30" fmla="*/ 60659 h 1925808"/>
                  <a:gd name="connsiteX31" fmla="*/ 60233 w 1745361"/>
                  <a:gd name="connsiteY31" fmla="*/ 12533 h 1925808"/>
                  <a:gd name="connsiteX32" fmla="*/ 24139 w 1745361"/>
                  <a:gd name="connsiteY32" fmla="*/ 501 h 1925808"/>
                  <a:gd name="connsiteX33" fmla="*/ 36170 w 1745361"/>
                  <a:gd name="connsiteY33" fmla="*/ 24565 h 1925808"/>
                  <a:gd name="connsiteX34" fmla="*/ 48202 w 1745361"/>
                  <a:gd name="connsiteY34" fmla="*/ 156912 h 1925808"/>
                  <a:gd name="connsiteX35" fmla="*/ 36170 w 1745361"/>
                  <a:gd name="connsiteY35" fmla="*/ 289259 h 1925808"/>
                  <a:gd name="connsiteX36" fmla="*/ 76 w 1745361"/>
                  <a:gd name="connsiteY36" fmla="*/ 361449 h 1925808"/>
                  <a:gd name="connsiteX37" fmla="*/ 48202 w 1745361"/>
                  <a:gd name="connsiteY37" fmla="*/ 409575 h 1925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5361" h="1925808">
                    <a:moveTo>
                      <a:pt x="48202" y="409575"/>
                    </a:moveTo>
                    <a:cubicBezTo>
                      <a:pt x="60234" y="451686"/>
                      <a:pt x="72265" y="553954"/>
                      <a:pt x="72265" y="614112"/>
                    </a:cubicBezTo>
                    <a:cubicBezTo>
                      <a:pt x="72265" y="674270"/>
                      <a:pt x="38176" y="694322"/>
                      <a:pt x="48202" y="770522"/>
                    </a:cubicBezTo>
                    <a:cubicBezTo>
                      <a:pt x="58228" y="846722"/>
                      <a:pt x="98334" y="969044"/>
                      <a:pt x="132423" y="1071312"/>
                    </a:cubicBezTo>
                    <a:cubicBezTo>
                      <a:pt x="166512" y="1173580"/>
                      <a:pt x="208623" y="1287880"/>
                      <a:pt x="252739" y="1384133"/>
                    </a:cubicBezTo>
                    <a:cubicBezTo>
                      <a:pt x="296855" y="1480386"/>
                      <a:pt x="328939" y="1564607"/>
                      <a:pt x="397118" y="1648828"/>
                    </a:cubicBezTo>
                    <a:cubicBezTo>
                      <a:pt x="465297" y="1733049"/>
                      <a:pt x="605665" y="1843338"/>
                      <a:pt x="661812" y="1889459"/>
                    </a:cubicBezTo>
                    <a:cubicBezTo>
                      <a:pt x="717959" y="1935580"/>
                      <a:pt x="713949" y="1923549"/>
                      <a:pt x="734002" y="1925554"/>
                    </a:cubicBezTo>
                    <a:cubicBezTo>
                      <a:pt x="754055" y="1927559"/>
                      <a:pt x="752049" y="1917533"/>
                      <a:pt x="782128" y="1901491"/>
                    </a:cubicBezTo>
                    <a:cubicBezTo>
                      <a:pt x="812207" y="1885449"/>
                      <a:pt x="884397" y="1841333"/>
                      <a:pt x="914476" y="1829301"/>
                    </a:cubicBezTo>
                    <a:cubicBezTo>
                      <a:pt x="944555" y="1817269"/>
                      <a:pt x="932523" y="1831306"/>
                      <a:pt x="962602" y="1829301"/>
                    </a:cubicBezTo>
                    <a:cubicBezTo>
                      <a:pt x="992681" y="1827296"/>
                      <a:pt x="1058854" y="1835317"/>
                      <a:pt x="1094949" y="1817270"/>
                    </a:cubicBezTo>
                    <a:cubicBezTo>
                      <a:pt x="1131044" y="1799223"/>
                      <a:pt x="1159117" y="1749091"/>
                      <a:pt x="1179170" y="1721017"/>
                    </a:cubicBezTo>
                    <a:cubicBezTo>
                      <a:pt x="1199223" y="1692943"/>
                      <a:pt x="1189197" y="1676902"/>
                      <a:pt x="1215265" y="1648828"/>
                    </a:cubicBezTo>
                    <a:cubicBezTo>
                      <a:pt x="1241333" y="1620754"/>
                      <a:pt x="1301492" y="1572628"/>
                      <a:pt x="1335581" y="1552575"/>
                    </a:cubicBezTo>
                    <a:cubicBezTo>
                      <a:pt x="1369671" y="1532522"/>
                      <a:pt x="1399749" y="1556586"/>
                      <a:pt x="1419802" y="1528512"/>
                    </a:cubicBezTo>
                    <a:cubicBezTo>
                      <a:pt x="1439855" y="1500438"/>
                      <a:pt x="1449881" y="1416217"/>
                      <a:pt x="1455897" y="1384133"/>
                    </a:cubicBezTo>
                    <a:cubicBezTo>
                      <a:pt x="1461913" y="1352049"/>
                      <a:pt x="1433839" y="1372102"/>
                      <a:pt x="1455897" y="1336007"/>
                    </a:cubicBezTo>
                    <a:cubicBezTo>
                      <a:pt x="1477955" y="1299912"/>
                      <a:pt x="1568192" y="1209676"/>
                      <a:pt x="1588244" y="1167565"/>
                    </a:cubicBezTo>
                    <a:cubicBezTo>
                      <a:pt x="1608296" y="1125454"/>
                      <a:pt x="1580222" y="1105401"/>
                      <a:pt x="1576212" y="1083343"/>
                    </a:cubicBezTo>
                    <a:cubicBezTo>
                      <a:pt x="1572202" y="1061285"/>
                      <a:pt x="1552149" y="1059280"/>
                      <a:pt x="1564181" y="1035217"/>
                    </a:cubicBezTo>
                    <a:cubicBezTo>
                      <a:pt x="1576213" y="1011154"/>
                      <a:pt x="1626344" y="975060"/>
                      <a:pt x="1648402" y="938965"/>
                    </a:cubicBezTo>
                    <a:cubicBezTo>
                      <a:pt x="1670460" y="902870"/>
                      <a:pt x="1686502" y="850733"/>
                      <a:pt x="1696528" y="818649"/>
                    </a:cubicBezTo>
                    <a:cubicBezTo>
                      <a:pt x="1706554" y="786565"/>
                      <a:pt x="1700539" y="778543"/>
                      <a:pt x="1708560" y="746459"/>
                    </a:cubicBezTo>
                    <a:cubicBezTo>
                      <a:pt x="1716581" y="714375"/>
                      <a:pt x="1750670" y="670259"/>
                      <a:pt x="1744654" y="626143"/>
                    </a:cubicBezTo>
                    <a:cubicBezTo>
                      <a:pt x="1738638" y="582027"/>
                      <a:pt x="1728612" y="531896"/>
                      <a:pt x="1672465" y="481765"/>
                    </a:cubicBezTo>
                    <a:cubicBezTo>
                      <a:pt x="1616318" y="431634"/>
                      <a:pt x="1483970" y="369470"/>
                      <a:pt x="1407770" y="325354"/>
                    </a:cubicBezTo>
                    <a:cubicBezTo>
                      <a:pt x="1331570" y="281238"/>
                      <a:pt x="1317533" y="243138"/>
                      <a:pt x="1215265" y="217070"/>
                    </a:cubicBezTo>
                    <a:cubicBezTo>
                      <a:pt x="1112997" y="191002"/>
                      <a:pt x="904449" y="184985"/>
                      <a:pt x="794160" y="168943"/>
                    </a:cubicBezTo>
                    <a:cubicBezTo>
                      <a:pt x="683871" y="152901"/>
                      <a:pt x="553528" y="120817"/>
                      <a:pt x="553528" y="120817"/>
                    </a:cubicBezTo>
                    <a:lnTo>
                      <a:pt x="264770" y="60659"/>
                    </a:lnTo>
                    <a:cubicBezTo>
                      <a:pt x="182554" y="42612"/>
                      <a:pt x="100338" y="22559"/>
                      <a:pt x="60233" y="12533"/>
                    </a:cubicBezTo>
                    <a:cubicBezTo>
                      <a:pt x="20128" y="2507"/>
                      <a:pt x="28149" y="-1504"/>
                      <a:pt x="24139" y="501"/>
                    </a:cubicBezTo>
                    <a:cubicBezTo>
                      <a:pt x="20128" y="2506"/>
                      <a:pt x="32160" y="-1503"/>
                      <a:pt x="36170" y="24565"/>
                    </a:cubicBezTo>
                    <a:cubicBezTo>
                      <a:pt x="40180" y="50633"/>
                      <a:pt x="48202" y="112796"/>
                      <a:pt x="48202" y="156912"/>
                    </a:cubicBezTo>
                    <a:cubicBezTo>
                      <a:pt x="48202" y="201028"/>
                      <a:pt x="44191" y="255169"/>
                      <a:pt x="36170" y="289259"/>
                    </a:cubicBezTo>
                    <a:cubicBezTo>
                      <a:pt x="28149" y="323348"/>
                      <a:pt x="2081" y="341396"/>
                      <a:pt x="76" y="361449"/>
                    </a:cubicBezTo>
                    <a:cubicBezTo>
                      <a:pt x="-1929" y="381502"/>
                      <a:pt x="36170" y="367464"/>
                      <a:pt x="48202" y="409575"/>
                    </a:cubicBezTo>
                    <a:close/>
                  </a:path>
                </a:pathLst>
              </a:custGeom>
              <a:solidFill>
                <a:srgbClr val="61FE1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7" name="Group 136"/>
              <p:cNvGrpSpPr/>
              <p:nvPr/>
            </p:nvGrpSpPr>
            <p:grpSpPr>
              <a:xfrm flipH="1">
                <a:off x="2883560" y="3918279"/>
                <a:ext cx="1431758" cy="1395663"/>
                <a:chOff x="4547937" y="3910263"/>
                <a:chExt cx="1431758" cy="1395663"/>
              </a:xfrm>
              <a:grpFill/>
            </p:grpSpPr>
            <p:sp>
              <p:nvSpPr>
                <p:cNvPr id="138" name="Freeform 137"/>
                <p:cNvSpPr/>
                <p:nvPr/>
              </p:nvSpPr>
              <p:spPr>
                <a:xfrm>
                  <a:off x="4547937" y="4150895"/>
                  <a:ext cx="866274" cy="1155031"/>
                </a:xfrm>
                <a:custGeom>
                  <a:avLst/>
                  <a:gdLst>
                    <a:gd name="connsiteX0" fmla="*/ 0 w 866274"/>
                    <a:gd name="connsiteY0" fmla="*/ 0 h 1155031"/>
                    <a:gd name="connsiteX1" fmla="*/ 288758 w 866274"/>
                    <a:gd name="connsiteY1" fmla="*/ 288758 h 1155031"/>
                    <a:gd name="connsiteX2" fmla="*/ 541421 w 866274"/>
                    <a:gd name="connsiteY2" fmla="*/ 625642 h 1155031"/>
                    <a:gd name="connsiteX3" fmla="*/ 697831 w 866274"/>
                    <a:gd name="connsiteY3" fmla="*/ 854242 h 1155031"/>
                    <a:gd name="connsiteX4" fmla="*/ 866274 w 866274"/>
                    <a:gd name="connsiteY4" fmla="*/ 1155031 h 1155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6274" h="1155031">
                      <a:moveTo>
                        <a:pt x="0" y="0"/>
                      </a:moveTo>
                      <a:cubicBezTo>
                        <a:pt x="99260" y="92242"/>
                        <a:pt x="198521" y="184484"/>
                        <a:pt x="288758" y="288758"/>
                      </a:cubicBezTo>
                      <a:cubicBezTo>
                        <a:pt x="378995" y="393032"/>
                        <a:pt x="473242" y="531395"/>
                        <a:pt x="541421" y="625642"/>
                      </a:cubicBezTo>
                      <a:cubicBezTo>
                        <a:pt x="609600" y="719889"/>
                        <a:pt x="643689" y="766011"/>
                        <a:pt x="697831" y="854242"/>
                      </a:cubicBezTo>
                      <a:cubicBezTo>
                        <a:pt x="751973" y="942473"/>
                        <a:pt x="809123" y="1048752"/>
                        <a:pt x="866274" y="1155031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Freeform 138"/>
                <p:cNvSpPr/>
                <p:nvPr/>
              </p:nvSpPr>
              <p:spPr>
                <a:xfrm>
                  <a:off x="4596063" y="3922295"/>
                  <a:ext cx="1094874" cy="1034716"/>
                </a:xfrm>
                <a:custGeom>
                  <a:avLst/>
                  <a:gdLst>
                    <a:gd name="connsiteX0" fmla="*/ 0 w 1094874"/>
                    <a:gd name="connsiteY0" fmla="*/ 0 h 1034716"/>
                    <a:gd name="connsiteX1" fmla="*/ 457200 w 1094874"/>
                    <a:gd name="connsiteY1" fmla="*/ 324852 h 1034716"/>
                    <a:gd name="connsiteX2" fmla="*/ 938463 w 1094874"/>
                    <a:gd name="connsiteY2" fmla="*/ 842210 h 1034716"/>
                    <a:gd name="connsiteX3" fmla="*/ 1094874 w 1094874"/>
                    <a:gd name="connsiteY3" fmla="*/ 1034716 h 103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94874" h="1034716">
                      <a:moveTo>
                        <a:pt x="0" y="0"/>
                      </a:moveTo>
                      <a:cubicBezTo>
                        <a:pt x="150395" y="92242"/>
                        <a:pt x="300790" y="184484"/>
                        <a:pt x="457200" y="324852"/>
                      </a:cubicBezTo>
                      <a:cubicBezTo>
                        <a:pt x="613610" y="465220"/>
                        <a:pt x="832184" y="723899"/>
                        <a:pt x="938463" y="842210"/>
                      </a:cubicBezTo>
                      <a:cubicBezTo>
                        <a:pt x="1044742" y="960521"/>
                        <a:pt x="1069808" y="997618"/>
                        <a:pt x="1094874" y="1034716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5522495" y="4006516"/>
                  <a:ext cx="457200" cy="421105"/>
                </a:xfrm>
                <a:custGeom>
                  <a:avLst/>
                  <a:gdLst>
                    <a:gd name="connsiteX0" fmla="*/ 457200 w 457200"/>
                    <a:gd name="connsiteY0" fmla="*/ 421105 h 421105"/>
                    <a:gd name="connsiteX1" fmla="*/ 144379 w 457200"/>
                    <a:gd name="connsiteY1" fmla="*/ 132347 h 421105"/>
                    <a:gd name="connsiteX2" fmla="*/ 0 w 457200"/>
                    <a:gd name="connsiteY2" fmla="*/ 0 h 421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7200" h="421105">
                      <a:moveTo>
                        <a:pt x="457200" y="421105"/>
                      </a:moveTo>
                      <a:lnTo>
                        <a:pt x="144379" y="132347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Freeform 140"/>
                <p:cNvSpPr/>
                <p:nvPr/>
              </p:nvSpPr>
              <p:spPr>
                <a:xfrm>
                  <a:off x="5065295" y="3910263"/>
                  <a:ext cx="745958" cy="709863"/>
                </a:xfrm>
                <a:custGeom>
                  <a:avLst/>
                  <a:gdLst>
                    <a:gd name="connsiteX0" fmla="*/ 745958 w 745958"/>
                    <a:gd name="connsiteY0" fmla="*/ 709863 h 709863"/>
                    <a:gd name="connsiteX1" fmla="*/ 433137 w 745958"/>
                    <a:gd name="connsiteY1" fmla="*/ 433137 h 709863"/>
                    <a:gd name="connsiteX2" fmla="*/ 72189 w 745958"/>
                    <a:gd name="connsiteY2" fmla="*/ 84221 h 709863"/>
                    <a:gd name="connsiteX3" fmla="*/ 0 w 745958"/>
                    <a:gd name="connsiteY3" fmla="*/ 0 h 709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5958" h="709863">
                      <a:moveTo>
                        <a:pt x="745958" y="709863"/>
                      </a:moveTo>
                      <a:cubicBezTo>
                        <a:pt x="645695" y="623637"/>
                        <a:pt x="545432" y="537411"/>
                        <a:pt x="433137" y="433137"/>
                      </a:cubicBezTo>
                      <a:cubicBezTo>
                        <a:pt x="320842" y="328863"/>
                        <a:pt x="144378" y="156410"/>
                        <a:pt x="72189" y="84221"/>
                      </a:cubicBezTo>
                      <a:cubicBezTo>
                        <a:pt x="0" y="12032"/>
                        <a:pt x="0" y="6016"/>
                        <a:pt x="0" y="0"/>
                      </a:cubicBezTo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29" name="Freeform 128"/>
            <p:cNvSpPr/>
            <p:nvPr/>
          </p:nvSpPr>
          <p:spPr>
            <a:xfrm>
              <a:off x="4439653" y="2671011"/>
              <a:ext cx="433136" cy="842210"/>
            </a:xfrm>
            <a:custGeom>
              <a:avLst/>
              <a:gdLst>
                <a:gd name="connsiteX0" fmla="*/ 433136 w 433136"/>
                <a:gd name="connsiteY0" fmla="*/ 0 h 842210"/>
                <a:gd name="connsiteX1" fmla="*/ 397042 w 433136"/>
                <a:gd name="connsiteY1" fmla="*/ 180473 h 842210"/>
                <a:gd name="connsiteX2" fmla="*/ 288758 w 433136"/>
                <a:gd name="connsiteY2" fmla="*/ 385010 h 842210"/>
                <a:gd name="connsiteX3" fmla="*/ 156410 w 433136"/>
                <a:gd name="connsiteY3" fmla="*/ 541421 h 842210"/>
                <a:gd name="connsiteX4" fmla="*/ 72189 w 433136"/>
                <a:gd name="connsiteY4" fmla="*/ 637673 h 842210"/>
                <a:gd name="connsiteX5" fmla="*/ 0 w 433136"/>
                <a:gd name="connsiteY5" fmla="*/ 842210 h 84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3136" h="842210">
                  <a:moveTo>
                    <a:pt x="433136" y="0"/>
                  </a:moveTo>
                  <a:cubicBezTo>
                    <a:pt x="427120" y="58152"/>
                    <a:pt x="421105" y="116305"/>
                    <a:pt x="397042" y="180473"/>
                  </a:cubicBezTo>
                  <a:cubicBezTo>
                    <a:pt x="372979" y="244641"/>
                    <a:pt x="328863" y="324852"/>
                    <a:pt x="288758" y="385010"/>
                  </a:cubicBezTo>
                  <a:cubicBezTo>
                    <a:pt x="248653" y="445168"/>
                    <a:pt x="192505" y="499311"/>
                    <a:pt x="156410" y="541421"/>
                  </a:cubicBezTo>
                  <a:cubicBezTo>
                    <a:pt x="120315" y="583531"/>
                    <a:pt x="98257" y="587542"/>
                    <a:pt x="72189" y="637673"/>
                  </a:cubicBezTo>
                  <a:cubicBezTo>
                    <a:pt x="46121" y="687804"/>
                    <a:pt x="23060" y="765007"/>
                    <a:pt x="0" y="84221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 flipH="1">
              <a:off x="3942352" y="2715123"/>
              <a:ext cx="433136" cy="842210"/>
            </a:xfrm>
            <a:custGeom>
              <a:avLst/>
              <a:gdLst>
                <a:gd name="connsiteX0" fmla="*/ 433136 w 433136"/>
                <a:gd name="connsiteY0" fmla="*/ 0 h 842210"/>
                <a:gd name="connsiteX1" fmla="*/ 397042 w 433136"/>
                <a:gd name="connsiteY1" fmla="*/ 180473 h 842210"/>
                <a:gd name="connsiteX2" fmla="*/ 288758 w 433136"/>
                <a:gd name="connsiteY2" fmla="*/ 385010 h 842210"/>
                <a:gd name="connsiteX3" fmla="*/ 156410 w 433136"/>
                <a:gd name="connsiteY3" fmla="*/ 541421 h 842210"/>
                <a:gd name="connsiteX4" fmla="*/ 72189 w 433136"/>
                <a:gd name="connsiteY4" fmla="*/ 637673 h 842210"/>
                <a:gd name="connsiteX5" fmla="*/ 0 w 433136"/>
                <a:gd name="connsiteY5" fmla="*/ 842210 h 84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3136" h="842210">
                  <a:moveTo>
                    <a:pt x="433136" y="0"/>
                  </a:moveTo>
                  <a:cubicBezTo>
                    <a:pt x="427120" y="58152"/>
                    <a:pt x="421105" y="116305"/>
                    <a:pt x="397042" y="180473"/>
                  </a:cubicBezTo>
                  <a:cubicBezTo>
                    <a:pt x="372979" y="244641"/>
                    <a:pt x="328863" y="324852"/>
                    <a:pt x="288758" y="385010"/>
                  </a:cubicBezTo>
                  <a:cubicBezTo>
                    <a:pt x="248653" y="445168"/>
                    <a:pt x="192505" y="499311"/>
                    <a:pt x="156410" y="541421"/>
                  </a:cubicBezTo>
                  <a:cubicBezTo>
                    <a:pt x="120315" y="583531"/>
                    <a:pt x="98257" y="587542"/>
                    <a:pt x="72189" y="637673"/>
                  </a:cubicBezTo>
                  <a:cubicBezTo>
                    <a:pt x="46121" y="687804"/>
                    <a:pt x="23060" y="765007"/>
                    <a:pt x="0" y="84221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4302774" y="3653085"/>
              <a:ext cx="242677" cy="48415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4334361" y="3468876"/>
              <a:ext cx="168440" cy="2082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4309081" y="4122742"/>
              <a:ext cx="251594" cy="64981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4" name="Straight Connector 133"/>
            <p:cNvCxnSpPr>
              <a:stCxn id="131" idx="6"/>
              <a:endCxn id="131" idx="2"/>
            </p:cNvCxnSpPr>
            <p:nvPr/>
          </p:nvCxnSpPr>
          <p:spPr>
            <a:xfrm flipH="1">
              <a:off x="4302774" y="3895165"/>
              <a:ext cx="2426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H="1">
              <a:off x="4324122" y="4435637"/>
              <a:ext cx="2515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" name="5-Point Star 160"/>
          <p:cNvSpPr/>
          <p:nvPr/>
        </p:nvSpPr>
        <p:spPr>
          <a:xfrm>
            <a:off x="2082646" y="3866473"/>
            <a:ext cx="613031" cy="558216"/>
          </a:xfrm>
          <a:prstGeom prst="star5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5-Point Star 162"/>
          <p:cNvSpPr/>
          <p:nvPr/>
        </p:nvSpPr>
        <p:spPr>
          <a:xfrm>
            <a:off x="8222641" y="1523618"/>
            <a:ext cx="613031" cy="558216"/>
          </a:xfrm>
          <a:prstGeom prst="star5">
            <a:avLst/>
          </a:prstGeom>
          <a:noFill/>
          <a:ln>
            <a:solidFill>
              <a:srgbClr val="C5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5-Point Star 163"/>
          <p:cNvSpPr/>
          <p:nvPr/>
        </p:nvSpPr>
        <p:spPr>
          <a:xfrm>
            <a:off x="8136258" y="5712898"/>
            <a:ext cx="619399" cy="580048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5-Point Star 164"/>
          <p:cNvSpPr/>
          <p:nvPr/>
        </p:nvSpPr>
        <p:spPr>
          <a:xfrm>
            <a:off x="2453867" y="1511604"/>
            <a:ext cx="613031" cy="558216"/>
          </a:xfrm>
          <a:prstGeom prst="star5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5-Point Star 165"/>
          <p:cNvSpPr/>
          <p:nvPr/>
        </p:nvSpPr>
        <p:spPr>
          <a:xfrm>
            <a:off x="5426130" y="1449171"/>
            <a:ext cx="463092" cy="434401"/>
          </a:xfrm>
          <a:prstGeom prst="star5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5-Point Star 166"/>
          <p:cNvSpPr/>
          <p:nvPr/>
        </p:nvSpPr>
        <p:spPr>
          <a:xfrm>
            <a:off x="9655291" y="4012262"/>
            <a:ext cx="613031" cy="558216"/>
          </a:xfrm>
          <a:prstGeom prst="star5">
            <a:avLst/>
          </a:prstGeom>
          <a:noFill/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5-Point Star 167"/>
          <p:cNvSpPr/>
          <p:nvPr/>
        </p:nvSpPr>
        <p:spPr>
          <a:xfrm>
            <a:off x="3941458" y="4947490"/>
            <a:ext cx="613031" cy="558216"/>
          </a:xfrm>
          <a:prstGeom prst="star5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Half Frame 218"/>
          <p:cNvSpPr/>
          <p:nvPr/>
        </p:nvSpPr>
        <p:spPr>
          <a:xfrm>
            <a:off x="21812" y="-136641"/>
            <a:ext cx="1818732" cy="1579297"/>
          </a:xfrm>
          <a:prstGeom prst="halfFrame">
            <a:avLst>
              <a:gd name="adj1" fmla="val 13285"/>
              <a:gd name="adj2" fmla="val 14149"/>
            </a:avLst>
          </a:prstGeom>
          <a:solidFill>
            <a:schemeClr val="accent6">
              <a:lumMod val="75000"/>
            </a:schemeClr>
          </a:solidFill>
          <a:ln>
            <a:solidFill>
              <a:srgbClr val="15CD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0" name="Half Frame 219"/>
          <p:cNvSpPr/>
          <p:nvPr/>
        </p:nvSpPr>
        <p:spPr>
          <a:xfrm rot="10800000" flipH="1">
            <a:off x="57381" y="5118032"/>
            <a:ext cx="1818732" cy="1579297"/>
          </a:xfrm>
          <a:prstGeom prst="halfFrame">
            <a:avLst>
              <a:gd name="adj1" fmla="val 13285"/>
              <a:gd name="adj2" fmla="val 14149"/>
            </a:avLst>
          </a:prstGeom>
          <a:solidFill>
            <a:schemeClr val="accent6">
              <a:lumMod val="75000"/>
            </a:schemeClr>
          </a:solidFill>
          <a:ln>
            <a:solidFill>
              <a:srgbClr val="15CD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85861" y="1801504"/>
            <a:ext cx="45719" cy="3199330"/>
          </a:xfrm>
          <a:prstGeom prst="rect">
            <a:avLst/>
          </a:prstGeom>
          <a:solidFill>
            <a:srgbClr val="9966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/>
        </p:nvSpPr>
        <p:spPr>
          <a:xfrm>
            <a:off x="238261" y="2076736"/>
            <a:ext cx="45719" cy="2649715"/>
          </a:xfrm>
          <a:prstGeom prst="rect">
            <a:avLst/>
          </a:prstGeom>
          <a:solidFill>
            <a:srgbClr val="9966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 rot="16200000">
            <a:off x="6766593" y="3173481"/>
            <a:ext cx="68980" cy="7133126"/>
          </a:xfrm>
          <a:prstGeom prst="rect">
            <a:avLst/>
          </a:prstGeom>
          <a:solidFill>
            <a:srgbClr val="9966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 rot="16200000">
            <a:off x="6680982" y="4018250"/>
            <a:ext cx="66823" cy="5132175"/>
          </a:xfrm>
          <a:prstGeom prst="rect">
            <a:avLst/>
          </a:prstGeom>
          <a:solidFill>
            <a:srgbClr val="9966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4" name="Group 223"/>
          <p:cNvGrpSpPr/>
          <p:nvPr/>
        </p:nvGrpSpPr>
        <p:grpSpPr>
          <a:xfrm>
            <a:off x="0" y="-55951"/>
            <a:ext cx="12160299" cy="6914239"/>
            <a:chOff x="367167" y="-85822"/>
            <a:chExt cx="12160299" cy="6914239"/>
          </a:xfrm>
        </p:grpSpPr>
        <p:grpSp>
          <p:nvGrpSpPr>
            <p:cNvPr id="90" name="Group 89"/>
            <p:cNvGrpSpPr/>
            <p:nvPr/>
          </p:nvGrpSpPr>
          <p:grpSpPr>
            <a:xfrm>
              <a:off x="11666926" y="5745144"/>
              <a:ext cx="375593" cy="454231"/>
              <a:chOff x="3702879" y="3507739"/>
              <a:chExt cx="1695172" cy="1682877"/>
            </a:xfrm>
          </p:grpSpPr>
          <p:sp>
            <p:nvSpPr>
              <p:cNvPr id="115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1" name="Freeform 90"/>
            <p:cNvSpPr/>
            <p:nvPr/>
          </p:nvSpPr>
          <p:spPr>
            <a:xfrm flipH="1">
              <a:off x="11535810" y="5995868"/>
              <a:ext cx="830946" cy="706919"/>
            </a:xfrm>
            <a:custGeom>
              <a:avLst/>
              <a:gdLst>
                <a:gd name="connsiteX0" fmla="*/ 845145 w 1745832"/>
                <a:gd name="connsiteY0" fmla="*/ 1720212 h 1776903"/>
                <a:gd name="connsiteX1" fmla="*/ 1274636 w 1745832"/>
                <a:gd name="connsiteY1" fmla="*/ 1720212 h 1776903"/>
                <a:gd name="connsiteX2" fmla="*/ 1371618 w 1745832"/>
                <a:gd name="connsiteY2" fmla="*/ 1609376 h 1776903"/>
                <a:gd name="connsiteX3" fmla="*/ 1427036 w 1745832"/>
                <a:gd name="connsiteY3" fmla="*/ 1443121 h 1776903"/>
                <a:gd name="connsiteX4" fmla="*/ 1648709 w 1745832"/>
                <a:gd name="connsiteY4" fmla="*/ 1553958 h 1776903"/>
                <a:gd name="connsiteX5" fmla="*/ 1510163 w 1745832"/>
                <a:gd name="connsiteY5" fmla="*/ 1401558 h 1776903"/>
                <a:gd name="connsiteX6" fmla="*/ 1385472 w 1745832"/>
                <a:gd name="connsiteY6" fmla="*/ 1318431 h 1776903"/>
                <a:gd name="connsiteX7" fmla="*/ 1246927 w 1745832"/>
                <a:gd name="connsiteY7" fmla="*/ 1678649 h 1776903"/>
                <a:gd name="connsiteX8" fmla="*/ 1399327 w 1745832"/>
                <a:gd name="connsiteY8" fmla="*/ 1110612 h 1776903"/>
                <a:gd name="connsiteX9" fmla="*/ 1745690 w 1745832"/>
                <a:gd name="connsiteY9" fmla="*/ 1138321 h 1776903"/>
                <a:gd name="connsiteX10" fmla="*/ 1440890 w 1745832"/>
                <a:gd name="connsiteY10" fmla="*/ 944358 h 1776903"/>
                <a:gd name="connsiteX11" fmla="*/ 1357763 w 1745832"/>
                <a:gd name="connsiteY11" fmla="*/ 972067 h 1776903"/>
                <a:gd name="connsiteX12" fmla="*/ 1302345 w 1745832"/>
                <a:gd name="connsiteY12" fmla="*/ 1041340 h 1776903"/>
                <a:gd name="connsiteX13" fmla="*/ 1177654 w 1745832"/>
                <a:gd name="connsiteY13" fmla="*/ 1401558 h 1776903"/>
                <a:gd name="connsiteX14" fmla="*/ 1274636 w 1745832"/>
                <a:gd name="connsiteY14" fmla="*/ 888940 h 1776903"/>
                <a:gd name="connsiteX15" fmla="*/ 1371618 w 1745832"/>
                <a:gd name="connsiteY15" fmla="*/ 597994 h 1776903"/>
                <a:gd name="connsiteX16" fmla="*/ 1537872 w 1745832"/>
                <a:gd name="connsiteY16" fmla="*/ 404031 h 1776903"/>
                <a:gd name="connsiteX17" fmla="*/ 1330054 w 1745832"/>
                <a:gd name="connsiteY17" fmla="*/ 528721 h 1776903"/>
                <a:gd name="connsiteX18" fmla="*/ 1205363 w 1745832"/>
                <a:gd name="connsiteY18" fmla="*/ 791958 h 1776903"/>
                <a:gd name="connsiteX19" fmla="*/ 1122236 w 1745832"/>
                <a:gd name="connsiteY19" fmla="*/ 1096758 h 1776903"/>
                <a:gd name="connsiteX20" fmla="*/ 1288490 w 1745832"/>
                <a:gd name="connsiteY20" fmla="*/ 168503 h 1776903"/>
                <a:gd name="connsiteX21" fmla="*/ 1052963 w 1745832"/>
                <a:gd name="connsiteY21" fmla="*/ 916649 h 1776903"/>
                <a:gd name="connsiteX22" fmla="*/ 1039109 w 1745832"/>
                <a:gd name="connsiteY22" fmla="*/ 764249 h 1776903"/>
                <a:gd name="connsiteX23" fmla="*/ 1094527 w 1745832"/>
                <a:gd name="connsiteY23" fmla="*/ 265485 h 1776903"/>
                <a:gd name="connsiteX24" fmla="*/ 1080672 w 1745832"/>
                <a:gd name="connsiteY24" fmla="*/ 2249 h 1776903"/>
                <a:gd name="connsiteX25" fmla="*/ 983690 w 1745832"/>
                <a:gd name="connsiteY25" fmla="*/ 404031 h 1776903"/>
                <a:gd name="connsiteX26" fmla="*/ 872854 w 1745832"/>
                <a:gd name="connsiteY26" fmla="*/ 930503 h 1776903"/>
                <a:gd name="connsiteX27" fmla="*/ 734309 w 1745832"/>
                <a:gd name="connsiteY27" fmla="*/ 307049 h 1776903"/>
                <a:gd name="connsiteX28" fmla="*/ 748163 w 1745832"/>
                <a:gd name="connsiteY28" fmla="*/ 944358 h 1776903"/>
                <a:gd name="connsiteX29" fmla="*/ 512636 w 1745832"/>
                <a:gd name="connsiteY29" fmla="*/ 528721 h 1776903"/>
                <a:gd name="connsiteX30" fmla="*/ 249400 w 1745832"/>
                <a:gd name="connsiteY30" fmla="*/ 667267 h 1776903"/>
                <a:gd name="connsiteX31" fmla="*/ 443363 w 1745832"/>
                <a:gd name="connsiteY31" fmla="*/ 597994 h 1776903"/>
                <a:gd name="connsiteX32" fmla="*/ 706600 w 1745832"/>
                <a:gd name="connsiteY32" fmla="*/ 1221449 h 1776903"/>
                <a:gd name="connsiteX33" fmla="*/ 374090 w 1745832"/>
                <a:gd name="connsiteY33" fmla="*/ 902794 h 1776903"/>
                <a:gd name="connsiteX34" fmla="*/ 18 w 1745832"/>
                <a:gd name="connsiteY34" fmla="*/ 1138321 h 1776903"/>
                <a:gd name="connsiteX35" fmla="*/ 360236 w 1745832"/>
                <a:gd name="connsiteY35" fmla="*/ 1013631 h 1776903"/>
                <a:gd name="connsiteX36" fmla="*/ 845145 w 1745832"/>
                <a:gd name="connsiteY36" fmla="*/ 1720212 h 177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745832" h="1776903">
                  <a:moveTo>
                    <a:pt x="845145" y="1720212"/>
                  </a:moveTo>
                  <a:cubicBezTo>
                    <a:pt x="997545" y="1837975"/>
                    <a:pt x="1186891" y="1738685"/>
                    <a:pt x="1274636" y="1720212"/>
                  </a:cubicBezTo>
                  <a:cubicBezTo>
                    <a:pt x="1362381" y="1701739"/>
                    <a:pt x="1346218" y="1655558"/>
                    <a:pt x="1371618" y="1609376"/>
                  </a:cubicBezTo>
                  <a:cubicBezTo>
                    <a:pt x="1397018" y="1563194"/>
                    <a:pt x="1380854" y="1452357"/>
                    <a:pt x="1427036" y="1443121"/>
                  </a:cubicBezTo>
                  <a:cubicBezTo>
                    <a:pt x="1473218" y="1433885"/>
                    <a:pt x="1634855" y="1560885"/>
                    <a:pt x="1648709" y="1553958"/>
                  </a:cubicBezTo>
                  <a:cubicBezTo>
                    <a:pt x="1662564" y="1547031"/>
                    <a:pt x="1554036" y="1440812"/>
                    <a:pt x="1510163" y="1401558"/>
                  </a:cubicBezTo>
                  <a:cubicBezTo>
                    <a:pt x="1466290" y="1362304"/>
                    <a:pt x="1429344" y="1272249"/>
                    <a:pt x="1385472" y="1318431"/>
                  </a:cubicBezTo>
                  <a:cubicBezTo>
                    <a:pt x="1341600" y="1364613"/>
                    <a:pt x="1244618" y="1713286"/>
                    <a:pt x="1246927" y="1678649"/>
                  </a:cubicBezTo>
                  <a:cubicBezTo>
                    <a:pt x="1249236" y="1644012"/>
                    <a:pt x="1316200" y="1200667"/>
                    <a:pt x="1399327" y="1110612"/>
                  </a:cubicBezTo>
                  <a:cubicBezTo>
                    <a:pt x="1482454" y="1020557"/>
                    <a:pt x="1738763" y="1166030"/>
                    <a:pt x="1745690" y="1138321"/>
                  </a:cubicBezTo>
                  <a:cubicBezTo>
                    <a:pt x="1752617" y="1110612"/>
                    <a:pt x="1505545" y="972067"/>
                    <a:pt x="1440890" y="944358"/>
                  </a:cubicBezTo>
                  <a:cubicBezTo>
                    <a:pt x="1376236" y="916649"/>
                    <a:pt x="1380854" y="955903"/>
                    <a:pt x="1357763" y="972067"/>
                  </a:cubicBezTo>
                  <a:cubicBezTo>
                    <a:pt x="1334672" y="988231"/>
                    <a:pt x="1332363" y="969758"/>
                    <a:pt x="1302345" y="1041340"/>
                  </a:cubicBezTo>
                  <a:cubicBezTo>
                    <a:pt x="1272327" y="1112922"/>
                    <a:pt x="1182272" y="1426958"/>
                    <a:pt x="1177654" y="1401558"/>
                  </a:cubicBezTo>
                  <a:cubicBezTo>
                    <a:pt x="1173036" y="1376158"/>
                    <a:pt x="1242309" y="1022867"/>
                    <a:pt x="1274636" y="888940"/>
                  </a:cubicBezTo>
                  <a:cubicBezTo>
                    <a:pt x="1306963" y="755013"/>
                    <a:pt x="1327745" y="678812"/>
                    <a:pt x="1371618" y="597994"/>
                  </a:cubicBezTo>
                  <a:cubicBezTo>
                    <a:pt x="1415491" y="517176"/>
                    <a:pt x="1544799" y="415576"/>
                    <a:pt x="1537872" y="404031"/>
                  </a:cubicBezTo>
                  <a:cubicBezTo>
                    <a:pt x="1530945" y="392486"/>
                    <a:pt x="1385472" y="464066"/>
                    <a:pt x="1330054" y="528721"/>
                  </a:cubicBezTo>
                  <a:cubicBezTo>
                    <a:pt x="1274636" y="593375"/>
                    <a:pt x="1239999" y="697285"/>
                    <a:pt x="1205363" y="791958"/>
                  </a:cubicBezTo>
                  <a:cubicBezTo>
                    <a:pt x="1170727" y="886631"/>
                    <a:pt x="1108382" y="1200667"/>
                    <a:pt x="1122236" y="1096758"/>
                  </a:cubicBezTo>
                  <a:cubicBezTo>
                    <a:pt x="1136091" y="992849"/>
                    <a:pt x="1300035" y="198521"/>
                    <a:pt x="1288490" y="168503"/>
                  </a:cubicBezTo>
                  <a:cubicBezTo>
                    <a:pt x="1276945" y="138485"/>
                    <a:pt x="1094527" y="817358"/>
                    <a:pt x="1052963" y="916649"/>
                  </a:cubicBezTo>
                  <a:cubicBezTo>
                    <a:pt x="1011400" y="1015940"/>
                    <a:pt x="1032182" y="872776"/>
                    <a:pt x="1039109" y="764249"/>
                  </a:cubicBezTo>
                  <a:cubicBezTo>
                    <a:pt x="1046036" y="655722"/>
                    <a:pt x="1087600" y="392485"/>
                    <a:pt x="1094527" y="265485"/>
                  </a:cubicBezTo>
                  <a:cubicBezTo>
                    <a:pt x="1101454" y="138485"/>
                    <a:pt x="1099145" y="-20842"/>
                    <a:pt x="1080672" y="2249"/>
                  </a:cubicBezTo>
                  <a:cubicBezTo>
                    <a:pt x="1062199" y="25340"/>
                    <a:pt x="1018326" y="249322"/>
                    <a:pt x="983690" y="404031"/>
                  </a:cubicBezTo>
                  <a:cubicBezTo>
                    <a:pt x="949054" y="558740"/>
                    <a:pt x="914417" y="946667"/>
                    <a:pt x="872854" y="930503"/>
                  </a:cubicBezTo>
                  <a:cubicBezTo>
                    <a:pt x="831291" y="914339"/>
                    <a:pt x="755091" y="304740"/>
                    <a:pt x="734309" y="307049"/>
                  </a:cubicBezTo>
                  <a:cubicBezTo>
                    <a:pt x="713527" y="309358"/>
                    <a:pt x="785108" y="907413"/>
                    <a:pt x="748163" y="944358"/>
                  </a:cubicBezTo>
                  <a:cubicBezTo>
                    <a:pt x="711218" y="981303"/>
                    <a:pt x="595763" y="574903"/>
                    <a:pt x="512636" y="528721"/>
                  </a:cubicBezTo>
                  <a:cubicBezTo>
                    <a:pt x="429509" y="482539"/>
                    <a:pt x="260945" y="655722"/>
                    <a:pt x="249400" y="667267"/>
                  </a:cubicBezTo>
                  <a:cubicBezTo>
                    <a:pt x="237855" y="678812"/>
                    <a:pt x="367163" y="505630"/>
                    <a:pt x="443363" y="597994"/>
                  </a:cubicBezTo>
                  <a:cubicBezTo>
                    <a:pt x="519563" y="690358"/>
                    <a:pt x="718146" y="1170649"/>
                    <a:pt x="706600" y="1221449"/>
                  </a:cubicBezTo>
                  <a:cubicBezTo>
                    <a:pt x="695054" y="1272249"/>
                    <a:pt x="491854" y="916649"/>
                    <a:pt x="374090" y="902794"/>
                  </a:cubicBezTo>
                  <a:cubicBezTo>
                    <a:pt x="256326" y="888939"/>
                    <a:pt x="2327" y="1119848"/>
                    <a:pt x="18" y="1138321"/>
                  </a:cubicBezTo>
                  <a:cubicBezTo>
                    <a:pt x="-2291" y="1156794"/>
                    <a:pt x="217072" y="912031"/>
                    <a:pt x="360236" y="1013631"/>
                  </a:cubicBezTo>
                  <a:cubicBezTo>
                    <a:pt x="503400" y="1115231"/>
                    <a:pt x="692745" y="1602449"/>
                    <a:pt x="845145" y="1720212"/>
                  </a:cubicBezTo>
                  <a:close/>
                </a:path>
              </a:pathLst>
            </a:cu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10567962" y="5434679"/>
              <a:ext cx="1474557" cy="1373718"/>
            </a:xfrm>
            <a:custGeom>
              <a:avLst/>
              <a:gdLst>
                <a:gd name="connsiteX0" fmla="*/ 845145 w 1745832"/>
                <a:gd name="connsiteY0" fmla="*/ 1720212 h 1776903"/>
                <a:gd name="connsiteX1" fmla="*/ 1274636 w 1745832"/>
                <a:gd name="connsiteY1" fmla="*/ 1720212 h 1776903"/>
                <a:gd name="connsiteX2" fmla="*/ 1371618 w 1745832"/>
                <a:gd name="connsiteY2" fmla="*/ 1609376 h 1776903"/>
                <a:gd name="connsiteX3" fmla="*/ 1427036 w 1745832"/>
                <a:gd name="connsiteY3" fmla="*/ 1443121 h 1776903"/>
                <a:gd name="connsiteX4" fmla="*/ 1648709 w 1745832"/>
                <a:gd name="connsiteY4" fmla="*/ 1553958 h 1776903"/>
                <a:gd name="connsiteX5" fmla="*/ 1510163 w 1745832"/>
                <a:gd name="connsiteY5" fmla="*/ 1401558 h 1776903"/>
                <a:gd name="connsiteX6" fmla="*/ 1385472 w 1745832"/>
                <a:gd name="connsiteY6" fmla="*/ 1318431 h 1776903"/>
                <a:gd name="connsiteX7" fmla="*/ 1246927 w 1745832"/>
                <a:gd name="connsiteY7" fmla="*/ 1678649 h 1776903"/>
                <a:gd name="connsiteX8" fmla="*/ 1399327 w 1745832"/>
                <a:gd name="connsiteY8" fmla="*/ 1110612 h 1776903"/>
                <a:gd name="connsiteX9" fmla="*/ 1745690 w 1745832"/>
                <a:gd name="connsiteY9" fmla="*/ 1138321 h 1776903"/>
                <a:gd name="connsiteX10" fmla="*/ 1440890 w 1745832"/>
                <a:gd name="connsiteY10" fmla="*/ 944358 h 1776903"/>
                <a:gd name="connsiteX11" fmla="*/ 1357763 w 1745832"/>
                <a:gd name="connsiteY11" fmla="*/ 972067 h 1776903"/>
                <a:gd name="connsiteX12" fmla="*/ 1302345 w 1745832"/>
                <a:gd name="connsiteY12" fmla="*/ 1041340 h 1776903"/>
                <a:gd name="connsiteX13" fmla="*/ 1177654 w 1745832"/>
                <a:gd name="connsiteY13" fmla="*/ 1401558 h 1776903"/>
                <a:gd name="connsiteX14" fmla="*/ 1274636 w 1745832"/>
                <a:gd name="connsiteY14" fmla="*/ 888940 h 1776903"/>
                <a:gd name="connsiteX15" fmla="*/ 1371618 w 1745832"/>
                <a:gd name="connsiteY15" fmla="*/ 597994 h 1776903"/>
                <a:gd name="connsiteX16" fmla="*/ 1537872 w 1745832"/>
                <a:gd name="connsiteY16" fmla="*/ 404031 h 1776903"/>
                <a:gd name="connsiteX17" fmla="*/ 1330054 w 1745832"/>
                <a:gd name="connsiteY17" fmla="*/ 528721 h 1776903"/>
                <a:gd name="connsiteX18" fmla="*/ 1205363 w 1745832"/>
                <a:gd name="connsiteY18" fmla="*/ 791958 h 1776903"/>
                <a:gd name="connsiteX19" fmla="*/ 1122236 w 1745832"/>
                <a:gd name="connsiteY19" fmla="*/ 1096758 h 1776903"/>
                <a:gd name="connsiteX20" fmla="*/ 1288490 w 1745832"/>
                <a:gd name="connsiteY20" fmla="*/ 168503 h 1776903"/>
                <a:gd name="connsiteX21" fmla="*/ 1052963 w 1745832"/>
                <a:gd name="connsiteY21" fmla="*/ 916649 h 1776903"/>
                <a:gd name="connsiteX22" fmla="*/ 1039109 w 1745832"/>
                <a:gd name="connsiteY22" fmla="*/ 764249 h 1776903"/>
                <a:gd name="connsiteX23" fmla="*/ 1094527 w 1745832"/>
                <a:gd name="connsiteY23" fmla="*/ 265485 h 1776903"/>
                <a:gd name="connsiteX24" fmla="*/ 1080672 w 1745832"/>
                <a:gd name="connsiteY24" fmla="*/ 2249 h 1776903"/>
                <a:gd name="connsiteX25" fmla="*/ 983690 w 1745832"/>
                <a:gd name="connsiteY25" fmla="*/ 404031 h 1776903"/>
                <a:gd name="connsiteX26" fmla="*/ 872854 w 1745832"/>
                <a:gd name="connsiteY26" fmla="*/ 930503 h 1776903"/>
                <a:gd name="connsiteX27" fmla="*/ 734309 w 1745832"/>
                <a:gd name="connsiteY27" fmla="*/ 307049 h 1776903"/>
                <a:gd name="connsiteX28" fmla="*/ 748163 w 1745832"/>
                <a:gd name="connsiteY28" fmla="*/ 944358 h 1776903"/>
                <a:gd name="connsiteX29" fmla="*/ 512636 w 1745832"/>
                <a:gd name="connsiteY29" fmla="*/ 528721 h 1776903"/>
                <a:gd name="connsiteX30" fmla="*/ 249400 w 1745832"/>
                <a:gd name="connsiteY30" fmla="*/ 667267 h 1776903"/>
                <a:gd name="connsiteX31" fmla="*/ 443363 w 1745832"/>
                <a:gd name="connsiteY31" fmla="*/ 597994 h 1776903"/>
                <a:gd name="connsiteX32" fmla="*/ 706600 w 1745832"/>
                <a:gd name="connsiteY32" fmla="*/ 1221449 h 1776903"/>
                <a:gd name="connsiteX33" fmla="*/ 374090 w 1745832"/>
                <a:gd name="connsiteY33" fmla="*/ 902794 h 1776903"/>
                <a:gd name="connsiteX34" fmla="*/ 18 w 1745832"/>
                <a:gd name="connsiteY34" fmla="*/ 1138321 h 1776903"/>
                <a:gd name="connsiteX35" fmla="*/ 360236 w 1745832"/>
                <a:gd name="connsiteY35" fmla="*/ 1013631 h 1776903"/>
                <a:gd name="connsiteX36" fmla="*/ 845145 w 1745832"/>
                <a:gd name="connsiteY36" fmla="*/ 1720212 h 177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745832" h="1776903">
                  <a:moveTo>
                    <a:pt x="845145" y="1720212"/>
                  </a:moveTo>
                  <a:cubicBezTo>
                    <a:pt x="997545" y="1837975"/>
                    <a:pt x="1186891" y="1738685"/>
                    <a:pt x="1274636" y="1720212"/>
                  </a:cubicBezTo>
                  <a:cubicBezTo>
                    <a:pt x="1362381" y="1701739"/>
                    <a:pt x="1346218" y="1655558"/>
                    <a:pt x="1371618" y="1609376"/>
                  </a:cubicBezTo>
                  <a:cubicBezTo>
                    <a:pt x="1397018" y="1563194"/>
                    <a:pt x="1380854" y="1452357"/>
                    <a:pt x="1427036" y="1443121"/>
                  </a:cubicBezTo>
                  <a:cubicBezTo>
                    <a:pt x="1473218" y="1433885"/>
                    <a:pt x="1634855" y="1560885"/>
                    <a:pt x="1648709" y="1553958"/>
                  </a:cubicBezTo>
                  <a:cubicBezTo>
                    <a:pt x="1662564" y="1547031"/>
                    <a:pt x="1554036" y="1440812"/>
                    <a:pt x="1510163" y="1401558"/>
                  </a:cubicBezTo>
                  <a:cubicBezTo>
                    <a:pt x="1466290" y="1362304"/>
                    <a:pt x="1429344" y="1272249"/>
                    <a:pt x="1385472" y="1318431"/>
                  </a:cubicBezTo>
                  <a:cubicBezTo>
                    <a:pt x="1341600" y="1364613"/>
                    <a:pt x="1244618" y="1713286"/>
                    <a:pt x="1246927" y="1678649"/>
                  </a:cubicBezTo>
                  <a:cubicBezTo>
                    <a:pt x="1249236" y="1644012"/>
                    <a:pt x="1316200" y="1200667"/>
                    <a:pt x="1399327" y="1110612"/>
                  </a:cubicBezTo>
                  <a:cubicBezTo>
                    <a:pt x="1482454" y="1020557"/>
                    <a:pt x="1738763" y="1166030"/>
                    <a:pt x="1745690" y="1138321"/>
                  </a:cubicBezTo>
                  <a:cubicBezTo>
                    <a:pt x="1752617" y="1110612"/>
                    <a:pt x="1505545" y="972067"/>
                    <a:pt x="1440890" y="944358"/>
                  </a:cubicBezTo>
                  <a:cubicBezTo>
                    <a:pt x="1376236" y="916649"/>
                    <a:pt x="1380854" y="955903"/>
                    <a:pt x="1357763" y="972067"/>
                  </a:cubicBezTo>
                  <a:cubicBezTo>
                    <a:pt x="1334672" y="988231"/>
                    <a:pt x="1332363" y="969758"/>
                    <a:pt x="1302345" y="1041340"/>
                  </a:cubicBezTo>
                  <a:cubicBezTo>
                    <a:pt x="1272327" y="1112922"/>
                    <a:pt x="1182272" y="1426958"/>
                    <a:pt x="1177654" y="1401558"/>
                  </a:cubicBezTo>
                  <a:cubicBezTo>
                    <a:pt x="1173036" y="1376158"/>
                    <a:pt x="1242309" y="1022867"/>
                    <a:pt x="1274636" y="888940"/>
                  </a:cubicBezTo>
                  <a:cubicBezTo>
                    <a:pt x="1306963" y="755013"/>
                    <a:pt x="1327745" y="678812"/>
                    <a:pt x="1371618" y="597994"/>
                  </a:cubicBezTo>
                  <a:cubicBezTo>
                    <a:pt x="1415491" y="517176"/>
                    <a:pt x="1544799" y="415576"/>
                    <a:pt x="1537872" y="404031"/>
                  </a:cubicBezTo>
                  <a:cubicBezTo>
                    <a:pt x="1530945" y="392486"/>
                    <a:pt x="1385472" y="464066"/>
                    <a:pt x="1330054" y="528721"/>
                  </a:cubicBezTo>
                  <a:cubicBezTo>
                    <a:pt x="1274636" y="593375"/>
                    <a:pt x="1239999" y="697285"/>
                    <a:pt x="1205363" y="791958"/>
                  </a:cubicBezTo>
                  <a:cubicBezTo>
                    <a:pt x="1170727" y="886631"/>
                    <a:pt x="1108382" y="1200667"/>
                    <a:pt x="1122236" y="1096758"/>
                  </a:cubicBezTo>
                  <a:cubicBezTo>
                    <a:pt x="1136091" y="992849"/>
                    <a:pt x="1300035" y="198521"/>
                    <a:pt x="1288490" y="168503"/>
                  </a:cubicBezTo>
                  <a:cubicBezTo>
                    <a:pt x="1276945" y="138485"/>
                    <a:pt x="1094527" y="817358"/>
                    <a:pt x="1052963" y="916649"/>
                  </a:cubicBezTo>
                  <a:cubicBezTo>
                    <a:pt x="1011400" y="1015940"/>
                    <a:pt x="1032182" y="872776"/>
                    <a:pt x="1039109" y="764249"/>
                  </a:cubicBezTo>
                  <a:cubicBezTo>
                    <a:pt x="1046036" y="655722"/>
                    <a:pt x="1087600" y="392485"/>
                    <a:pt x="1094527" y="265485"/>
                  </a:cubicBezTo>
                  <a:cubicBezTo>
                    <a:pt x="1101454" y="138485"/>
                    <a:pt x="1099145" y="-20842"/>
                    <a:pt x="1080672" y="2249"/>
                  </a:cubicBezTo>
                  <a:cubicBezTo>
                    <a:pt x="1062199" y="25340"/>
                    <a:pt x="1018326" y="249322"/>
                    <a:pt x="983690" y="404031"/>
                  </a:cubicBezTo>
                  <a:cubicBezTo>
                    <a:pt x="949054" y="558740"/>
                    <a:pt x="914417" y="946667"/>
                    <a:pt x="872854" y="930503"/>
                  </a:cubicBezTo>
                  <a:cubicBezTo>
                    <a:pt x="831291" y="914339"/>
                    <a:pt x="755091" y="304740"/>
                    <a:pt x="734309" y="307049"/>
                  </a:cubicBezTo>
                  <a:cubicBezTo>
                    <a:pt x="713527" y="309358"/>
                    <a:pt x="785108" y="907413"/>
                    <a:pt x="748163" y="944358"/>
                  </a:cubicBezTo>
                  <a:cubicBezTo>
                    <a:pt x="711218" y="981303"/>
                    <a:pt x="595763" y="574903"/>
                    <a:pt x="512636" y="528721"/>
                  </a:cubicBezTo>
                  <a:cubicBezTo>
                    <a:pt x="429509" y="482539"/>
                    <a:pt x="260945" y="655722"/>
                    <a:pt x="249400" y="667267"/>
                  </a:cubicBezTo>
                  <a:cubicBezTo>
                    <a:pt x="237855" y="678812"/>
                    <a:pt x="367163" y="505630"/>
                    <a:pt x="443363" y="597994"/>
                  </a:cubicBezTo>
                  <a:cubicBezTo>
                    <a:pt x="519563" y="690358"/>
                    <a:pt x="718146" y="1170649"/>
                    <a:pt x="706600" y="1221449"/>
                  </a:cubicBezTo>
                  <a:cubicBezTo>
                    <a:pt x="695054" y="1272249"/>
                    <a:pt x="491854" y="916649"/>
                    <a:pt x="374090" y="902794"/>
                  </a:cubicBezTo>
                  <a:cubicBezTo>
                    <a:pt x="256326" y="888939"/>
                    <a:pt x="2327" y="1119848"/>
                    <a:pt x="18" y="1138321"/>
                  </a:cubicBezTo>
                  <a:cubicBezTo>
                    <a:pt x="-2291" y="1156794"/>
                    <a:pt x="217072" y="912031"/>
                    <a:pt x="360236" y="1013631"/>
                  </a:cubicBezTo>
                  <a:cubicBezTo>
                    <a:pt x="503400" y="1115231"/>
                    <a:pt x="692745" y="1602449"/>
                    <a:pt x="845145" y="1720212"/>
                  </a:cubicBezTo>
                  <a:close/>
                </a:path>
              </a:pathLst>
            </a:custGeom>
            <a:solidFill>
              <a:srgbClr val="15CD3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10567962" y="6049240"/>
              <a:ext cx="830946" cy="706919"/>
            </a:xfrm>
            <a:custGeom>
              <a:avLst/>
              <a:gdLst>
                <a:gd name="connsiteX0" fmla="*/ 845145 w 1745832"/>
                <a:gd name="connsiteY0" fmla="*/ 1720212 h 1776903"/>
                <a:gd name="connsiteX1" fmla="*/ 1274636 w 1745832"/>
                <a:gd name="connsiteY1" fmla="*/ 1720212 h 1776903"/>
                <a:gd name="connsiteX2" fmla="*/ 1371618 w 1745832"/>
                <a:gd name="connsiteY2" fmla="*/ 1609376 h 1776903"/>
                <a:gd name="connsiteX3" fmla="*/ 1427036 w 1745832"/>
                <a:gd name="connsiteY3" fmla="*/ 1443121 h 1776903"/>
                <a:gd name="connsiteX4" fmla="*/ 1648709 w 1745832"/>
                <a:gd name="connsiteY4" fmla="*/ 1553958 h 1776903"/>
                <a:gd name="connsiteX5" fmla="*/ 1510163 w 1745832"/>
                <a:gd name="connsiteY5" fmla="*/ 1401558 h 1776903"/>
                <a:gd name="connsiteX6" fmla="*/ 1385472 w 1745832"/>
                <a:gd name="connsiteY6" fmla="*/ 1318431 h 1776903"/>
                <a:gd name="connsiteX7" fmla="*/ 1246927 w 1745832"/>
                <a:gd name="connsiteY7" fmla="*/ 1678649 h 1776903"/>
                <a:gd name="connsiteX8" fmla="*/ 1399327 w 1745832"/>
                <a:gd name="connsiteY8" fmla="*/ 1110612 h 1776903"/>
                <a:gd name="connsiteX9" fmla="*/ 1745690 w 1745832"/>
                <a:gd name="connsiteY9" fmla="*/ 1138321 h 1776903"/>
                <a:gd name="connsiteX10" fmla="*/ 1440890 w 1745832"/>
                <a:gd name="connsiteY10" fmla="*/ 944358 h 1776903"/>
                <a:gd name="connsiteX11" fmla="*/ 1357763 w 1745832"/>
                <a:gd name="connsiteY11" fmla="*/ 972067 h 1776903"/>
                <a:gd name="connsiteX12" fmla="*/ 1302345 w 1745832"/>
                <a:gd name="connsiteY12" fmla="*/ 1041340 h 1776903"/>
                <a:gd name="connsiteX13" fmla="*/ 1177654 w 1745832"/>
                <a:gd name="connsiteY13" fmla="*/ 1401558 h 1776903"/>
                <a:gd name="connsiteX14" fmla="*/ 1274636 w 1745832"/>
                <a:gd name="connsiteY14" fmla="*/ 888940 h 1776903"/>
                <a:gd name="connsiteX15" fmla="*/ 1371618 w 1745832"/>
                <a:gd name="connsiteY15" fmla="*/ 597994 h 1776903"/>
                <a:gd name="connsiteX16" fmla="*/ 1537872 w 1745832"/>
                <a:gd name="connsiteY16" fmla="*/ 404031 h 1776903"/>
                <a:gd name="connsiteX17" fmla="*/ 1330054 w 1745832"/>
                <a:gd name="connsiteY17" fmla="*/ 528721 h 1776903"/>
                <a:gd name="connsiteX18" fmla="*/ 1205363 w 1745832"/>
                <a:gd name="connsiteY18" fmla="*/ 791958 h 1776903"/>
                <a:gd name="connsiteX19" fmla="*/ 1122236 w 1745832"/>
                <a:gd name="connsiteY19" fmla="*/ 1096758 h 1776903"/>
                <a:gd name="connsiteX20" fmla="*/ 1288490 w 1745832"/>
                <a:gd name="connsiteY20" fmla="*/ 168503 h 1776903"/>
                <a:gd name="connsiteX21" fmla="*/ 1052963 w 1745832"/>
                <a:gd name="connsiteY21" fmla="*/ 916649 h 1776903"/>
                <a:gd name="connsiteX22" fmla="*/ 1039109 w 1745832"/>
                <a:gd name="connsiteY22" fmla="*/ 764249 h 1776903"/>
                <a:gd name="connsiteX23" fmla="*/ 1094527 w 1745832"/>
                <a:gd name="connsiteY23" fmla="*/ 265485 h 1776903"/>
                <a:gd name="connsiteX24" fmla="*/ 1080672 w 1745832"/>
                <a:gd name="connsiteY24" fmla="*/ 2249 h 1776903"/>
                <a:gd name="connsiteX25" fmla="*/ 983690 w 1745832"/>
                <a:gd name="connsiteY25" fmla="*/ 404031 h 1776903"/>
                <a:gd name="connsiteX26" fmla="*/ 872854 w 1745832"/>
                <a:gd name="connsiteY26" fmla="*/ 930503 h 1776903"/>
                <a:gd name="connsiteX27" fmla="*/ 734309 w 1745832"/>
                <a:gd name="connsiteY27" fmla="*/ 307049 h 1776903"/>
                <a:gd name="connsiteX28" fmla="*/ 748163 w 1745832"/>
                <a:gd name="connsiteY28" fmla="*/ 944358 h 1776903"/>
                <a:gd name="connsiteX29" fmla="*/ 512636 w 1745832"/>
                <a:gd name="connsiteY29" fmla="*/ 528721 h 1776903"/>
                <a:gd name="connsiteX30" fmla="*/ 249400 w 1745832"/>
                <a:gd name="connsiteY30" fmla="*/ 667267 h 1776903"/>
                <a:gd name="connsiteX31" fmla="*/ 443363 w 1745832"/>
                <a:gd name="connsiteY31" fmla="*/ 597994 h 1776903"/>
                <a:gd name="connsiteX32" fmla="*/ 706600 w 1745832"/>
                <a:gd name="connsiteY32" fmla="*/ 1221449 h 1776903"/>
                <a:gd name="connsiteX33" fmla="*/ 374090 w 1745832"/>
                <a:gd name="connsiteY33" fmla="*/ 902794 h 1776903"/>
                <a:gd name="connsiteX34" fmla="*/ 18 w 1745832"/>
                <a:gd name="connsiteY34" fmla="*/ 1138321 h 1776903"/>
                <a:gd name="connsiteX35" fmla="*/ 360236 w 1745832"/>
                <a:gd name="connsiteY35" fmla="*/ 1013631 h 1776903"/>
                <a:gd name="connsiteX36" fmla="*/ 845145 w 1745832"/>
                <a:gd name="connsiteY36" fmla="*/ 1720212 h 177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745832" h="1776903">
                  <a:moveTo>
                    <a:pt x="845145" y="1720212"/>
                  </a:moveTo>
                  <a:cubicBezTo>
                    <a:pt x="997545" y="1837975"/>
                    <a:pt x="1186891" y="1738685"/>
                    <a:pt x="1274636" y="1720212"/>
                  </a:cubicBezTo>
                  <a:cubicBezTo>
                    <a:pt x="1362381" y="1701739"/>
                    <a:pt x="1346218" y="1655558"/>
                    <a:pt x="1371618" y="1609376"/>
                  </a:cubicBezTo>
                  <a:cubicBezTo>
                    <a:pt x="1397018" y="1563194"/>
                    <a:pt x="1380854" y="1452357"/>
                    <a:pt x="1427036" y="1443121"/>
                  </a:cubicBezTo>
                  <a:cubicBezTo>
                    <a:pt x="1473218" y="1433885"/>
                    <a:pt x="1634855" y="1560885"/>
                    <a:pt x="1648709" y="1553958"/>
                  </a:cubicBezTo>
                  <a:cubicBezTo>
                    <a:pt x="1662564" y="1547031"/>
                    <a:pt x="1554036" y="1440812"/>
                    <a:pt x="1510163" y="1401558"/>
                  </a:cubicBezTo>
                  <a:cubicBezTo>
                    <a:pt x="1466290" y="1362304"/>
                    <a:pt x="1429344" y="1272249"/>
                    <a:pt x="1385472" y="1318431"/>
                  </a:cubicBezTo>
                  <a:cubicBezTo>
                    <a:pt x="1341600" y="1364613"/>
                    <a:pt x="1244618" y="1713286"/>
                    <a:pt x="1246927" y="1678649"/>
                  </a:cubicBezTo>
                  <a:cubicBezTo>
                    <a:pt x="1249236" y="1644012"/>
                    <a:pt x="1316200" y="1200667"/>
                    <a:pt x="1399327" y="1110612"/>
                  </a:cubicBezTo>
                  <a:cubicBezTo>
                    <a:pt x="1482454" y="1020557"/>
                    <a:pt x="1738763" y="1166030"/>
                    <a:pt x="1745690" y="1138321"/>
                  </a:cubicBezTo>
                  <a:cubicBezTo>
                    <a:pt x="1752617" y="1110612"/>
                    <a:pt x="1505545" y="972067"/>
                    <a:pt x="1440890" y="944358"/>
                  </a:cubicBezTo>
                  <a:cubicBezTo>
                    <a:pt x="1376236" y="916649"/>
                    <a:pt x="1380854" y="955903"/>
                    <a:pt x="1357763" y="972067"/>
                  </a:cubicBezTo>
                  <a:cubicBezTo>
                    <a:pt x="1334672" y="988231"/>
                    <a:pt x="1332363" y="969758"/>
                    <a:pt x="1302345" y="1041340"/>
                  </a:cubicBezTo>
                  <a:cubicBezTo>
                    <a:pt x="1272327" y="1112922"/>
                    <a:pt x="1182272" y="1426958"/>
                    <a:pt x="1177654" y="1401558"/>
                  </a:cubicBezTo>
                  <a:cubicBezTo>
                    <a:pt x="1173036" y="1376158"/>
                    <a:pt x="1242309" y="1022867"/>
                    <a:pt x="1274636" y="888940"/>
                  </a:cubicBezTo>
                  <a:cubicBezTo>
                    <a:pt x="1306963" y="755013"/>
                    <a:pt x="1327745" y="678812"/>
                    <a:pt x="1371618" y="597994"/>
                  </a:cubicBezTo>
                  <a:cubicBezTo>
                    <a:pt x="1415491" y="517176"/>
                    <a:pt x="1544799" y="415576"/>
                    <a:pt x="1537872" y="404031"/>
                  </a:cubicBezTo>
                  <a:cubicBezTo>
                    <a:pt x="1530945" y="392486"/>
                    <a:pt x="1385472" y="464066"/>
                    <a:pt x="1330054" y="528721"/>
                  </a:cubicBezTo>
                  <a:cubicBezTo>
                    <a:pt x="1274636" y="593375"/>
                    <a:pt x="1239999" y="697285"/>
                    <a:pt x="1205363" y="791958"/>
                  </a:cubicBezTo>
                  <a:cubicBezTo>
                    <a:pt x="1170727" y="886631"/>
                    <a:pt x="1108382" y="1200667"/>
                    <a:pt x="1122236" y="1096758"/>
                  </a:cubicBezTo>
                  <a:cubicBezTo>
                    <a:pt x="1136091" y="992849"/>
                    <a:pt x="1300035" y="198521"/>
                    <a:pt x="1288490" y="168503"/>
                  </a:cubicBezTo>
                  <a:cubicBezTo>
                    <a:pt x="1276945" y="138485"/>
                    <a:pt x="1094527" y="817358"/>
                    <a:pt x="1052963" y="916649"/>
                  </a:cubicBezTo>
                  <a:cubicBezTo>
                    <a:pt x="1011400" y="1015940"/>
                    <a:pt x="1032182" y="872776"/>
                    <a:pt x="1039109" y="764249"/>
                  </a:cubicBezTo>
                  <a:cubicBezTo>
                    <a:pt x="1046036" y="655722"/>
                    <a:pt x="1087600" y="392485"/>
                    <a:pt x="1094527" y="265485"/>
                  </a:cubicBezTo>
                  <a:cubicBezTo>
                    <a:pt x="1101454" y="138485"/>
                    <a:pt x="1099145" y="-20842"/>
                    <a:pt x="1080672" y="2249"/>
                  </a:cubicBezTo>
                  <a:cubicBezTo>
                    <a:pt x="1062199" y="25340"/>
                    <a:pt x="1018326" y="249322"/>
                    <a:pt x="983690" y="404031"/>
                  </a:cubicBezTo>
                  <a:cubicBezTo>
                    <a:pt x="949054" y="558740"/>
                    <a:pt x="914417" y="946667"/>
                    <a:pt x="872854" y="930503"/>
                  </a:cubicBezTo>
                  <a:cubicBezTo>
                    <a:pt x="831291" y="914339"/>
                    <a:pt x="755091" y="304740"/>
                    <a:pt x="734309" y="307049"/>
                  </a:cubicBezTo>
                  <a:cubicBezTo>
                    <a:pt x="713527" y="309358"/>
                    <a:pt x="785108" y="907413"/>
                    <a:pt x="748163" y="944358"/>
                  </a:cubicBezTo>
                  <a:cubicBezTo>
                    <a:pt x="711218" y="981303"/>
                    <a:pt x="595763" y="574903"/>
                    <a:pt x="512636" y="528721"/>
                  </a:cubicBezTo>
                  <a:cubicBezTo>
                    <a:pt x="429509" y="482539"/>
                    <a:pt x="260945" y="655722"/>
                    <a:pt x="249400" y="667267"/>
                  </a:cubicBezTo>
                  <a:cubicBezTo>
                    <a:pt x="237855" y="678812"/>
                    <a:pt x="367163" y="505630"/>
                    <a:pt x="443363" y="597994"/>
                  </a:cubicBezTo>
                  <a:cubicBezTo>
                    <a:pt x="519563" y="690358"/>
                    <a:pt x="718146" y="1170649"/>
                    <a:pt x="706600" y="1221449"/>
                  </a:cubicBezTo>
                  <a:cubicBezTo>
                    <a:pt x="695054" y="1272249"/>
                    <a:pt x="491854" y="916649"/>
                    <a:pt x="374090" y="902794"/>
                  </a:cubicBezTo>
                  <a:cubicBezTo>
                    <a:pt x="256326" y="888939"/>
                    <a:pt x="2327" y="1119848"/>
                    <a:pt x="18" y="1138321"/>
                  </a:cubicBezTo>
                  <a:cubicBezTo>
                    <a:pt x="-2291" y="1156794"/>
                    <a:pt x="217072" y="912031"/>
                    <a:pt x="360236" y="1013631"/>
                  </a:cubicBezTo>
                  <a:cubicBezTo>
                    <a:pt x="503400" y="1115231"/>
                    <a:pt x="692745" y="1602449"/>
                    <a:pt x="845145" y="1720212"/>
                  </a:cubicBezTo>
                  <a:close/>
                </a:path>
              </a:pathLst>
            </a:cu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10659695" y="5737544"/>
              <a:ext cx="602744" cy="510545"/>
              <a:chOff x="2542186" y="3745356"/>
              <a:chExt cx="2112941" cy="2073554"/>
            </a:xfrm>
          </p:grpSpPr>
          <p:sp>
            <p:nvSpPr>
              <p:cNvPr id="105" name="Oval 18"/>
              <p:cNvSpPr/>
              <p:nvPr/>
            </p:nvSpPr>
            <p:spPr>
              <a:xfrm rot="10531732">
                <a:off x="2542186" y="4478616"/>
                <a:ext cx="915253" cy="62693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6" name="Group 105"/>
              <p:cNvGrpSpPr/>
              <p:nvPr/>
            </p:nvGrpSpPr>
            <p:grpSpPr>
              <a:xfrm>
                <a:off x="2696545" y="3745356"/>
                <a:ext cx="1958582" cy="2073554"/>
                <a:chOff x="2696545" y="3745356"/>
                <a:chExt cx="1958582" cy="2073554"/>
              </a:xfrm>
            </p:grpSpPr>
            <p:sp>
              <p:nvSpPr>
                <p:cNvPr id="107" name="Oval 18"/>
                <p:cNvSpPr/>
                <p:nvPr/>
              </p:nvSpPr>
              <p:spPr>
                <a:xfrm>
                  <a:off x="3739874" y="4459855"/>
                  <a:ext cx="915253" cy="632173"/>
                </a:xfrm>
                <a:custGeom>
                  <a:avLst/>
                  <a:gdLst>
                    <a:gd name="connsiteX0" fmla="*/ 0 w 304800"/>
                    <a:gd name="connsiteY0" fmla="*/ 159328 h 318655"/>
                    <a:gd name="connsiteX1" fmla="*/ 152400 w 304800"/>
                    <a:gd name="connsiteY1" fmla="*/ 0 h 318655"/>
                    <a:gd name="connsiteX2" fmla="*/ 304800 w 304800"/>
                    <a:gd name="connsiteY2" fmla="*/ 159328 h 318655"/>
                    <a:gd name="connsiteX3" fmla="*/ 152400 w 304800"/>
                    <a:gd name="connsiteY3" fmla="*/ 318656 h 318655"/>
                    <a:gd name="connsiteX4" fmla="*/ 0 w 304800"/>
                    <a:gd name="connsiteY4" fmla="*/ 159328 h 318655"/>
                    <a:gd name="connsiteX0" fmla="*/ 444 w 305244"/>
                    <a:gd name="connsiteY0" fmla="*/ 173182 h 332510"/>
                    <a:gd name="connsiteX1" fmla="*/ 194407 w 305244"/>
                    <a:gd name="connsiteY1" fmla="*/ 0 h 332510"/>
                    <a:gd name="connsiteX2" fmla="*/ 305244 w 305244"/>
                    <a:gd name="connsiteY2" fmla="*/ 173182 h 332510"/>
                    <a:gd name="connsiteX3" fmla="*/ 152844 w 305244"/>
                    <a:gd name="connsiteY3" fmla="*/ 332510 h 332510"/>
                    <a:gd name="connsiteX4" fmla="*/ 444 w 305244"/>
                    <a:gd name="connsiteY4" fmla="*/ 173182 h 332510"/>
                    <a:gd name="connsiteX0" fmla="*/ 210 w 374283"/>
                    <a:gd name="connsiteY0" fmla="*/ 187081 h 332596"/>
                    <a:gd name="connsiteX1" fmla="*/ 263446 w 374283"/>
                    <a:gd name="connsiteY1" fmla="*/ 44 h 332596"/>
                    <a:gd name="connsiteX2" fmla="*/ 374283 w 374283"/>
                    <a:gd name="connsiteY2" fmla="*/ 173226 h 332596"/>
                    <a:gd name="connsiteX3" fmla="*/ 221883 w 374283"/>
                    <a:gd name="connsiteY3" fmla="*/ 332554 h 332596"/>
                    <a:gd name="connsiteX4" fmla="*/ 210 w 374283"/>
                    <a:gd name="connsiteY4" fmla="*/ 187081 h 332596"/>
                    <a:gd name="connsiteX0" fmla="*/ 165 w 429656"/>
                    <a:gd name="connsiteY0" fmla="*/ 187081 h 332596"/>
                    <a:gd name="connsiteX1" fmla="*/ 318819 w 429656"/>
                    <a:gd name="connsiteY1" fmla="*/ 44 h 332596"/>
                    <a:gd name="connsiteX2" fmla="*/ 429656 w 429656"/>
                    <a:gd name="connsiteY2" fmla="*/ 173226 h 332596"/>
                    <a:gd name="connsiteX3" fmla="*/ 277256 w 429656"/>
                    <a:gd name="connsiteY3" fmla="*/ 332554 h 332596"/>
                    <a:gd name="connsiteX4" fmla="*/ 165 w 429656"/>
                    <a:gd name="connsiteY4" fmla="*/ 187081 h 332596"/>
                    <a:gd name="connsiteX0" fmla="*/ 288 w 429779"/>
                    <a:gd name="connsiteY0" fmla="*/ 270187 h 415709"/>
                    <a:gd name="connsiteX1" fmla="*/ 332796 w 429779"/>
                    <a:gd name="connsiteY1" fmla="*/ 23 h 415709"/>
                    <a:gd name="connsiteX2" fmla="*/ 429779 w 429779"/>
                    <a:gd name="connsiteY2" fmla="*/ 256332 h 415709"/>
                    <a:gd name="connsiteX3" fmla="*/ 277379 w 429779"/>
                    <a:gd name="connsiteY3" fmla="*/ 415660 h 415709"/>
                    <a:gd name="connsiteX4" fmla="*/ 288 w 429779"/>
                    <a:gd name="connsiteY4" fmla="*/ 270187 h 415709"/>
                    <a:gd name="connsiteX0" fmla="*/ 0 w 429491"/>
                    <a:gd name="connsiteY0" fmla="*/ 270187 h 512666"/>
                    <a:gd name="connsiteX1" fmla="*/ 332508 w 429491"/>
                    <a:gd name="connsiteY1" fmla="*/ 23 h 512666"/>
                    <a:gd name="connsiteX2" fmla="*/ 429491 w 429491"/>
                    <a:gd name="connsiteY2" fmla="*/ 256332 h 512666"/>
                    <a:gd name="connsiteX3" fmla="*/ 332509 w 429491"/>
                    <a:gd name="connsiteY3" fmla="*/ 512642 h 512666"/>
                    <a:gd name="connsiteX4" fmla="*/ 0 w 429491"/>
                    <a:gd name="connsiteY4" fmla="*/ 270187 h 512666"/>
                    <a:gd name="connsiteX0" fmla="*/ 0 w 595749"/>
                    <a:gd name="connsiteY0" fmla="*/ 284109 h 512814"/>
                    <a:gd name="connsiteX1" fmla="*/ 498762 w 595749"/>
                    <a:gd name="connsiteY1" fmla="*/ 90 h 512814"/>
                    <a:gd name="connsiteX2" fmla="*/ 595745 w 595749"/>
                    <a:gd name="connsiteY2" fmla="*/ 256399 h 512814"/>
                    <a:gd name="connsiteX3" fmla="*/ 498763 w 595749"/>
                    <a:gd name="connsiteY3" fmla="*/ 512709 h 512814"/>
                    <a:gd name="connsiteX4" fmla="*/ 0 w 595749"/>
                    <a:gd name="connsiteY4" fmla="*/ 284109 h 512814"/>
                    <a:gd name="connsiteX0" fmla="*/ 0 w 734290"/>
                    <a:gd name="connsiteY0" fmla="*/ 284235 h 513066"/>
                    <a:gd name="connsiteX1" fmla="*/ 498762 w 734290"/>
                    <a:gd name="connsiteY1" fmla="*/ 216 h 513066"/>
                    <a:gd name="connsiteX2" fmla="*/ 734290 w 734290"/>
                    <a:gd name="connsiteY2" fmla="*/ 242670 h 513066"/>
                    <a:gd name="connsiteX3" fmla="*/ 498763 w 734290"/>
                    <a:gd name="connsiteY3" fmla="*/ 512835 h 513066"/>
                    <a:gd name="connsiteX4" fmla="*/ 0 w 734290"/>
                    <a:gd name="connsiteY4" fmla="*/ 284235 h 513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4290" h="513066">
                      <a:moveTo>
                        <a:pt x="0" y="284235"/>
                      </a:moveTo>
                      <a:cubicBezTo>
                        <a:pt x="0" y="198799"/>
                        <a:pt x="376380" y="7144"/>
                        <a:pt x="498762" y="216"/>
                      </a:cubicBezTo>
                      <a:cubicBezTo>
                        <a:pt x="621144" y="-6712"/>
                        <a:pt x="734290" y="154676"/>
                        <a:pt x="734290" y="242670"/>
                      </a:cubicBezTo>
                      <a:cubicBezTo>
                        <a:pt x="734290" y="330664"/>
                        <a:pt x="621145" y="505908"/>
                        <a:pt x="498763" y="512835"/>
                      </a:cubicBezTo>
                      <a:cubicBezTo>
                        <a:pt x="376381" y="519763"/>
                        <a:pt x="0" y="369671"/>
                        <a:pt x="0" y="28423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8"/>
                <p:cNvSpPr/>
                <p:nvPr/>
              </p:nvSpPr>
              <p:spPr>
                <a:xfrm rot="2287246">
                  <a:off x="3660346" y="4866297"/>
                  <a:ext cx="915253" cy="632173"/>
                </a:xfrm>
                <a:custGeom>
                  <a:avLst/>
                  <a:gdLst>
                    <a:gd name="connsiteX0" fmla="*/ 0 w 304800"/>
                    <a:gd name="connsiteY0" fmla="*/ 159328 h 318655"/>
                    <a:gd name="connsiteX1" fmla="*/ 152400 w 304800"/>
                    <a:gd name="connsiteY1" fmla="*/ 0 h 318655"/>
                    <a:gd name="connsiteX2" fmla="*/ 304800 w 304800"/>
                    <a:gd name="connsiteY2" fmla="*/ 159328 h 318655"/>
                    <a:gd name="connsiteX3" fmla="*/ 152400 w 304800"/>
                    <a:gd name="connsiteY3" fmla="*/ 318656 h 318655"/>
                    <a:gd name="connsiteX4" fmla="*/ 0 w 304800"/>
                    <a:gd name="connsiteY4" fmla="*/ 159328 h 318655"/>
                    <a:gd name="connsiteX0" fmla="*/ 444 w 305244"/>
                    <a:gd name="connsiteY0" fmla="*/ 173182 h 332510"/>
                    <a:gd name="connsiteX1" fmla="*/ 194407 w 305244"/>
                    <a:gd name="connsiteY1" fmla="*/ 0 h 332510"/>
                    <a:gd name="connsiteX2" fmla="*/ 305244 w 305244"/>
                    <a:gd name="connsiteY2" fmla="*/ 173182 h 332510"/>
                    <a:gd name="connsiteX3" fmla="*/ 152844 w 305244"/>
                    <a:gd name="connsiteY3" fmla="*/ 332510 h 332510"/>
                    <a:gd name="connsiteX4" fmla="*/ 444 w 305244"/>
                    <a:gd name="connsiteY4" fmla="*/ 173182 h 332510"/>
                    <a:gd name="connsiteX0" fmla="*/ 210 w 374283"/>
                    <a:gd name="connsiteY0" fmla="*/ 187081 h 332596"/>
                    <a:gd name="connsiteX1" fmla="*/ 263446 w 374283"/>
                    <a:gd name="connsiteY1" fmla="*/ 44 h 332596"/>
                    <a:gd name="connsiteX2" fmla="*/ 374283 w 374283"/>
                    <a:gd name="connsiteY2" fmla="*/ 173226 h 332596"/>
                    <a:gd name="connsiteX3" fmla="*/ 221883 w 374283"/>
                    <a:gd name="connsiteY3" fmla="*/ 332554 h 332596"/>
                    <a:gd name="connsiteX4" fmla="*/ 210 w 374283"/>
                    <a:gd name="connsiteY4" fmla="*/ 187081 h 332596"/>
                    <a:gd name="connsiteX0" fmla="*/ 165 w 429656"/>
                    <a:gd name="connsiteY0" fmla="*/ 187081 h 332596"/>
                    <a:gd name="connsiteX1" fmla="*/ 318819 w 429656"/>
                    <a:gd name="connsiteY1" fmla="*/ 44 h 332596"/>
                    <a:gd name="connsiteX2" fmla="*/ 429656 w 429656"/>
                    <a:gd name="connsiteY2" fmla="*/ 173226 h 332596"/>
                    <a:gd name="connsiteX3" fmla="*/ 277256 w 429656"/>
                    <a:gd name="connsiteY3" fmla="*/ 332554 h 332596"/>
                    <a:gd name="connsiteX4" fmla="*/ 165 w 429656"/>
                    <a:gd name="connsiteY4" fmla="*/ 187081 h 332596"/>
                    <a:gd name="connsiteX0" fmla="*/ 288 w 429779"/>
                    <a:gd name="connsiteY0" fmla="*/ 270187 h 415709"/>
                    <a:gd name="connsiteX1" fmla="*/ 332796 w 429779"/>
                    <a:gd name="connsiteY1" fmla="*/ 23 h 415709"/>
                    <a:gd name="connsiteX2" fmla="*/ 429779 w 429779"/>
                    <a:gd name="connsiteY2" fmla="*/ 256332 h 415709"/>
                    <a:gd name="connsiteX3" fmla="*/ 277379 w 429779"/>
                    <a:gd name="connsiteY3" fmla="*/ 415660 h 415709"/>
                    <a:gd name="connsiteX4" fmla="*/ 288 w 429779"/>
                    <a:gd name="connsiteY4" fmla="*/ 270187 h 415709"/>
                    <a:gd name="connsiteX0" fmla="*/ 0 w 429491"/>
                    <a:gd name="connsiteY0" fmla="*/ 270187 h 512666"/>
                    <a:gd name="connsiteX1" fmla="*/ 332508 w 429491"/>
                    <a:gd name="connsiteY1" fmla="*/ 23 h 512666"/>
                    <a:gd name="connsiteX2" fmla="*/ 429491 w 429491"/>
                    <a:gd name="connsiteY2" fmla="*/ 256332 h 512666"/>
                    <a:gd name="connsiteX3" fmla="*/ 332509 w 429491"/>
                    <a:gd name="connsiteY3" fmla="*/ 512642 h 512666"/>
                    <a:gd name="connsiteX4" fmla="*/ 0 w 429491"/>
                    <a:gd name="connsiteY4" fmla="*/ 270187 h 512666"/>
                    <a:gd name="connsiteX0" fmla="*/ 0 w 595749"/>
                    <a:gd name="connsiteY0" fmla="*/ 284109 h 512814"/>
                    <a:gd name="connsiteX1" fmla="*/ 498762 w 595749"/>
                    <a:gd name="connsiteY1" fmla="*/ 90 h 512814"/>
                    <a:gd name="connsiteX2" fmla="*/ 595745 w 595749"/>
                    <a:gd name="connsiteY2" fmla="*/ 256399 h 512814"/>
                    <a:gd name="connsiteX3" fmla="*/ 498763 w 595749"/>
                    <a:gd name="connsiteY3" fmla="*/ 512709 h 512814"/>
                    <a:gd name="connsiteX4" fmla="*/ 0 w 595749"/>
                    <a:gd name="connsiteY4" fmla="*/ 284109 h 512814"/>
                    <a:gd name="connsiteX0" fmla="*/ 0 w 734290"/>
                    <a:gd name="connsiteY0" fmla="*/ 284235 h 513066"/>
                    <a:gd name="connsiteX1" fmla="*/ 498762 w 734290"/>
                    <a:gd name="connsiteY1" fmla="*/ 216 h 513066"/>
                    <a:gd name="connsiteX2" fmla="*/ 734290 w 734290"/>
                    <a:gd name="connsiteY2" fmla="*/ 242670 h 513066"/>
                    <a:gd name="connsiteX3" fmla="*/ 498763 w 734290"/>
                    <a:gd name="connsiteY3" fmla="*/ 512835 h 513066"/>
                    <a:gd name="connsiteX4" fmla="*/ 0 w 734290"/>
                    <a:gd name="connsiteY4" fmla="*/ 284235 h 513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4290" h="513066">
                      <a:moveTo>
                        <a:pt x="0" y="284235"/>
                      </a:moveTo>
                      <a:cubicBezTo>
                        <a:pt x="0" y="198799"/>
                        <a:pt x="376380" y="7144"/>
                        <a:pt x="498762" y="216"/>
                      </a:cubicBezTo>
                      <a:cubicBezTo>
                        <a:pt x="621144" y="-6712"/>
                        <a:pt x="734290" y="154676"/>
                        <a:pt x="734290" y="242670"/>
                      </a:cubicBezTo>
                      <a:cubicBezTo>
                        <a:pt x="734290" y="330664"/>
                        <a:pt x="621145" y="505908"/>
                        <a:pt x="498763" y="512835"/>
                      </a:cubicBezTo>
                      <a:cubicBezTo>
                        <a:pt x="376381" y="519763"/>
                        <a:pt x="0" y="369671"/>
                        <a:pt x="0" y="28423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8"/>
                <p:cNvSpPr/>
                <p:nvPr/>
              </p:nvSpPr>
              <p:spPr>
                <a:xfrm rot="19461275">
                  <a:off x="3591708" y="4063688"/>
                  <a:ext cx="915253" cy="632173"/>
                </a:xfrm>
                <a:custGeom>
                  <a:avLst/>
                  <a:gdLst>
                    <a:gd name="connsiteX0" fmla="*/ 0 w 304800"/>
                    <a:gd name="connsiteY0" fmla="*/ 159328 h 318655"/>
                    <a:gd name="connsiteX1" fmla="*/ 152400 w 304800"/>
                    <a:gd name="connsiteY1" fmla="*/ 0 h 318655"/>
                    <a:gd name="connsiteX2" fmla="*/ 304800 w 304800"/>
                    <a:gd name="connsiteY2" fmla="*/ 159328 h 318655"/>
                    <a:gd name="connsiteX3" fmla="*/ 152400 w 304800"/>
                    <a:gd name="connsiteY3" fmla="*/ 318656 h 318655"/>
                    <a:gd name="connsiteX4" fmla="*/ 0 w 304800"/>
                    <a:gd name="connsiteY4" fmla="*/ 159328 h 318655"/>
                    <a:gd name="connsiteX0" fmla="*/ 444 w 305244"/>
                    <a:gd name="connsiteY0" fmla="*/ 173182 h 332510"/>
                    <a:gd name="connsiteX1" fmla="*/ 194407 w 305244"/>
                    <a:gd name="connsiteY1" fmla="*/ 0 h 332510"/>
                    <a:gd name="connsiteX2" fmla="*/ 305244 w 305244"/>
                    <a:gd name="connsiteY2" fmla="*/ 173182 h 332510"/>
                    <a:gd name="connsiteX3" fmla="*/ 152844 w 305244"/>
                    <a:gd name="connsiteY3" fmla="*/ 332510 h 332510"/>
                    <a:gd name="connsiteX4" fmla="*/ 444 w 305244"/>
                    <a:gd name="connsiteY4" fmla="*/ 173182 h 332510"/>
                    <a:gd name="connsiteX0" fmla="*/ 210 w 374283"/>
                    <a:gd name="connsiteY0" fmla="*/ 187081 h 332596"/>
                    <a:gd name="connsiteX1" fmla="*/ 263446 w 374283"/>
                    <a:gd name="connsiteY1" fmla="*/ 44 h 332596"/>
                    <a:gd name="connsiteX2" fmla="*/ 374283 w 374283"/>
                    <a:gd name="connsiteY2" fmla="*/ 173226 h 332596"/>
                    <a:gd name="connsiteX3" fmla="*/ 221883 w 374283"/>
                    <a:gd name="connsiteY3" fmla="*/ 332554 h 332596"/>
                    <a:gd name="connsiteX4" fmla="*/ 210 w 374283"/>
                    <a:gd name="connsiteY4" fmla="*/ 187081 h 332596"/>
                    <a:gd name="connsiteX0" fmla="*/ 165 w 429656"/>
                    <a:gd name="connsiteY0" fmla="*/ 187081 h 332596"/>
                    <a:gd name="connsiteX1" fmla="*/ 318819 w 429656"/>
                    <a:gd name="connsiteY1" fmla="*/ 44 h 332596"/>
                    <a:gd name="connsiteX2" fmla="*/ 429656 w 429656"/>
                    <a:gd name="connsiteY2" fmla="*/ 173226 h 332596"/>
                    <a:gd name="connsiteX3" fmla="*/ 277256 w 429656"/>
                    <a:gd name="connsiteY3" fmla="*/ 332554 h 332596"/>
                    <a:gd name="connsiteX4" fmla="*/ 165 w 429656"/>
                    <a:gd name="connsiteY4" fmla="*/ 187081 h 332596"/>
                    <a:gd name="connsiteX0" fmla="*/ 288 w 429779"/>
                    <a:gd name="connsiteY0" fmla="*/ 270187 h 415709"/>
                    <a:gd name="connsiteX1" fmla="*/ 332796 w 429779"/>
                    <a:gd name="connsiteY1" fmla="*/ 23 h 415709"/>
                    <a:gd name="connsiteX2" fmla="*/ 429779 w 429779"/>
                    <a:gd name="connsiteY2" fmla="*/ 256332 h 415709"/>
                    <a:gd name="connsiteX3" fmla="*/ 277379 w 429779"/>
                    <a:gd name="connsiteY3" fmla="*/ 415660 h 415709"/>
                    <a:gd name="connsiteX4" fmla="*/ 288 w 429779"/>
                    <a:gd name="connsiteY4" fmla="*/ 270187 h 415709"/>
                    <a:gd name="connsiteX0" fmla="*/ 0 w 429491"/>
                    <a:gd name="connsiteY0" fmla="*/ 270187 h 512666"/>
                    <a:gd name="connsiteX1" fmla="*/ 332508 w 429491"/>
                    <a:gd name="connsiteY1" fmla="*/ 23 h 512666"/>
                    <a:gd name="connsiteX2" fmla="*/ 429491 w 429491"/>
                    <a:gd name="connsiteY2" fmla="*/ 256332 h 512666"/>
                    <a:gd name="connsiteX3" fmla="*/ 332509 w 429491"/>
                    <a:gd name="connsiteY3" fmla="*/ 512642 h 512666"/>
                    <a:gd name="connsiteX4" fmla="*/ 0 w 429491"/>
                    <a:gd name="connsiteY4" fmla="*/ 270187 h 512666"/>
                    <a:gd name="connsiteX0" fmla="*/ 0 w 595749"/>
                    <a:gd name="connsiteY0" fmla="*/ 284109 h 512814"/>
                    <a:gd name="connsiteX1" fmla="*/ 498762 w 595749"/>
                    <a:gd name="connsiteY1" fmla="*/ 90 h 512814"/>
                    <a:gd name="connsiteX2" fmla="*/ 595745 w 595749"/>
                    <a:gd name="connsiteY2" fmla="*/ 256399 h 512814"/>
                    <a:gd name="connsiteX3" fmla="*/ 498763 w 595749"/>
                    <a:gd name="connsiteY3" fmla="*/ 512709 h 512814"/>
                    <a:gd name="connsiteX4" fmla="*/ 0 w 595749"/>
                    <a:gd name="connsiteY4" fmla="*/ 284109 h 512814"/>
                    <a:gd name="connsiteX0" fmla="*/ 0 w 734290"/>
                    <a:gd name="connsiteY0" fmla="*/ 284235 h 513066"/>
                    <a:gd name="connsiteX1" fmla="*/ 498762 w 734290"/>
                    <a:gd name="connsiteY1" fmla="*/ 216 h 513066"/>
                    <a:gd name="connsiteX2" fmla="*/ 734290 w 734290"/>
                    <a:gd name="connsiteY2" fmla="*/ 242670 h 513066"/>
                    <a:gd name="connsiteX3" fmla="*/ 498763 w 734290"/>
                    <a:gd name="connsiteY3" fmla="*/ 512835 h 513066"/>
                    <a:gd name="connsiteX4" fmla="*/ 0 w 734290"/>
                    <a:gd name="connsiteY4" fmla="*/ 284235 h 513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4290" h="513066">
                      <a:moveTo>
                        <a:pt x="0" y="284235"/>
                      </a:moveTo>
                      <a:cubicBezTo>
                        <a:pt x="0" y="198799"/>
                        <a:pt x="376380" y="7144"/>
                        <a:pt x="498762" y="216"/>
                      </a:cubicBezTo>
                      <a:cubicBezTo>
                        <a:pt x="621144" y="-6712"/>
                        <a:pt x="734290" y="154676"/>
                        <a:pt x="734290" y="242670"/>
                      </a:cubicBezTo>
                      <a:cubicBezTo>
                        <a:pt x="734290" y="330664"/>
                        <a:pt x="621145" y="505908"/>
                        <a:pt x="498763" y="512835"/>
                      </a:cubicBezTo>
                      <a:cubicBezTo>
                        <a:pt x="376381" y="519763"/>
                        <a:pt x="0" y="369671"/>
                        <a:pt x="0" y="28423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8"/>
                <p:cNvSpPr/>
                <p:nvPr/>
              </p:nvSpPr>
              <p:spPr>
                <a:xfrm rot="13267671">
                  <a:off x="2715619" y="4008494"/>
                  <a:ext cx="915253" cy="632173"/>
                </a:xfrm>
                <a:custGeom>
                  <a:avLst/>
                  <a:gdLst>
                    <a:gd name="connsiteX0" fmla="*/ 0 w 304800"/>
                    <a:gd name="connsiteY0" fmla="*/ 159328 h 318655"/>
                    <a:gd name="connsiteX1" fmla="*/ 152400 w 304800"/>
                    <a:gd name="connsiteY1" fmla="*/ 0 h 318655"/>
                    <a:gd name="connsiteX2" fmla="*/ 304800 w 304800"/>
                    <a:gd name="connsiteY2" fmla="*/ 159328 h 318655"/>
                    <a:gd name="connsiteX3" fmla="*/ 152400 w 304800"/>
                    <a:gd name="connsiteY3" fmla="*/ 318656 h 318655"/>
                    <a:gd name="connsiteX4" fmla="*/ 0 w 304800"/>
                    <a:gd name="connsiteY4" fmla="*/ 159328 h 318655"/>
                    <a:gd name="connsiteX0" fmla="*/ 444 w 305244"/>
                    <a:gd name="connsiteY0" fmla="*/ 173182 h 332510"/>
                    <a:gd name="connsiteX1" fmla="*/ 194407 w 305244"/>
                    <a:gd name="connsiteY1" fmla="*/ 0 h 332510"/>
                    <a:gd name="connsiteX2" fmla="*/ 305244 w 305244"/>
                    <a:gd name="connsiteY2" fmla="*/ 173182 h 332510"/>
                    <a:gd name="connsiteX3" fmla="*/ 152844 w 305244"/>
                    <a:gd name="connsiteY3" fmla="*/ 332510 h 332510"/>
                    <a:gd name="connsiteX4" fmla="*/ 444 w 305244"/>
                    <a:gd name="connsiteY4" fmla="*/ 173182 h 332510"/>
                    <a:gd name="connsiteX0" fmla="*/ 210 w 374283"/>
                    <a:gd name="connsiteY0" fmla="*/ 187081 h 332596"/>
                    <a:gd name="connsiteX1" fmla="*/ 263446 w 374283"/>
                    <a:gd name="connsiteY1" fmla="*/ 44 h 332596"/>
                    <a:gd name="connsiteX2" fmla="*/ 374283 w 374283"/>
                    <a:gd name="connsiteY2" fmla="*/ 173226 h 332596"/>
                    <a:gd name="connsiteX3" fmla="*/ 221883 w 374283"/>
                    <a:gd name="connsiteY3" fmla="*/ 332554 h 332596"/>
                    <a:gd name="connsiteX4" fmla="*/ 210 w 374283"/>
                    <a:gd name="connsiteY4" fmla="*/ 187081 h 332596"/>
                    <a:gd name="connsiteX0" fmla="*/ 165 w 429656"/>
                    <a:gd name="connsiteY0" fmla="*/ 187081 h 332596"/>
                    <a:gd name="connsiteX1" fmla="*/ 318819 w 429656"/>
                    <a:gd name="connsiteY1" fmla="*/ 44 h 332596"/>
                    <a:gd name="connsiteX2" fmla="*/ 429656 w 429656"/>
                    <a:gd name="connsiteY2" fmla="*/ 173226 h 332596"/>
                    <a:gd name="connsiteX3" fmla="*/ 277256 w 429656"/>
                    <a:gd name="connsiteY3" fmla="*/ 332554 h 332596"/>
                    <a:gd name="connsiteX4" fmla="*/ 165 w 429656"/>
                    <a:gd name="connsiteY4" fmla="*/ 187081 h 332596"/>
                    <a:gd name="connsiteX0" fmla="*/ 288 w 429779"/>
                    <a:gd name="connsiteY0" fmla="*/ 270187 h 415709"/>
                    <a:gd name="connsiteX1" fmla="*/ 332796 w 429779"/>
                    <a:gd name="connsiteY1" fmla="*/ 23 h 415709"/>
                    <a:gd name="connsiteX2" fmla="*/ 429779 w 429779"/>
                    <a:gd name="connsiteY2" fmla="*/ 256332 h 415709"/>
                    <a:gd name="connsiteX3" fmla="*/ 277379 w 429779"/>
                    <a:gd name="connsiteY3" fmla="*/ 415660 h 415709"/>
                    <a:gd name="connsiteX4" fmla="*/ 288 w 429779"/>
                    <a:gd name="connsiteY4" fmla="*/ 270187 h 415709"/>
                    <a:gd name="connsiteX0" fmla="*/ 0 w 429491"/>
                    <a:gd name="connsiteY0" fmla="*/ 270187 h 512666"/>
                    <a:gd name="connsiteX1" fmla="*/ 332508 w 429491"/>
                    <a:gd name="connsiteY1" fmla="*/ 23 h 512666"/>
                    <a:gd name="connsiteX2" fmla="*/ 429491 w 429491"/>
                    <a:gd name="connsiteY2" fmla="*/ 256332 h 512666"/>
                    <a:gd name="connsiteX3" fmla="*/ 332509 w 429491"/>
                    <a:gd name="connsiteY3" fmla="*/ 512642 h 512666"/>
                    <a:gd name="connsiteX4" fmla="*/ 0 w 429491"/>
                    <a:gd name="connsiteY4" fmla="*/ 270187 h 512666"/>
                    <a:gd name="connsiteX0" fmla="*/ 0 w 595749"/>
                    <a:gd name="connsiteY0" fmla="*/ 284109 h 512814"/>
                    <a:gd name="connsiteX1" fmla="*/ 498762 w 595749"/>
                    <a:gd name="connsiteY1" fmla="*/ 90 h 512814"/>
                    <a:gd name="connsiteX2" fmla="*/ 595745 w 595749"/>
                    <a:gd name="connsiteY2" fmla="*/ 256399 h 512814"/>
                    <a:gd name="connsiteX3" fmla="*/ 498763 w 595749"/>
                    <a:gd name="connsiteY3" fmla="*/ 512709 h 512814"/>
                    <a:gd name="connsiteX4" fmla="*/ 0 w 595749"/>
                    <a:gd name="connsiteY4" fmla="*/ 284109 h 512814"/>
                    <a:gd name="connsiteX0" fmla="*/ 0 w 734290"/>
                    <a:gd name="connsiteY0" fmla="*/ 284235 h 513066"/>
                    <a:gd name="connsiteX1" fmla="*/ 498762 w 734290"/>
                    <a:gd name="connsiteY1" fmla="*/ 216 h 513066"/>
                    <a:gd name="connsiteX2" fmla="*/ 734290 w 734290"/>
                    <a:gd name="connsiteY2" fmla="*/ 242670 h 513066"/>
                    <a:gd name="connsiteX3" fmla="*/ 498763 w 734290"/>
                    <a:gd name="connsiteY3" fmla="*/ 512835 h 513066"/>
                    <a:gd name="connsiteX4" fmla="*/ 0 w 734290"/>
                    <a:gd name="connsiteY4" fmla="*/ 284235 h 513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4290" h="513066">
                      <a:moveTo>
                        <a:pt x="0" y="284235"/>
                      </a:moveTo>
                      <a:cubicBezTo>
                        <a:pt x="0" y="198799"/>
                        <a:pt x="376380" y="7144"/>
                        <a:pt x="498762" y="216"/>
                      </a:cubicBezTo>
                      <a:cubicBezTo>
                        <a:pt x="621144" y="-6712"/>
                        <a:pt x="734290" y="154676"/>
                        <a:pt x="734290" y="242670"/>
                      </a:cubicBezTo>
                      <a:cubicBezTo>
                        <a:pt x="734290" y="330664"/>
                        <a:pt x="621145" y="505908"/>
                        <a:pt x="498763" y="512835"/>
                      </a:cubicBezTo>
                      <a:cubicBezTo>
                        <a:pt x="376381" y="519763"/>
                        <a:pt x="0" y="369671"/>
                        <a:pt x="0" y="28423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8"/>
                <p:cNvSpPr/>
                <p:nvPr/>
              </p:nvSpPr>
              <p:spPr>
                <a:xfrm rot="5622975">
                  <a:off x="3194973" y="5046778"/>
                  <a:ext cx="904754" cy="639509"/>
                </a:xfrm>
                <a:custGeom>
                  <a:avLst/>
                  <a:gdLst>
                    <a:gd name="connsiteX0" fmla="*/ 0 w 304800"/>
                    <a:gd name="connsiteY0" fmla="*/ 159328 h 318655"/>
                    <a:gd name="connsiteX1" fmla="*/ 152400 w 304800"/>
                    <a:gd name="connsiteY1" fmla="*/ 0 h 318655"/>
                    <a:gd name="connsiteX2" fmla="*/ 304800 w 304800"/>
                    <a:gd name="connsiteY2" fmla="*/ 159328 h 318655"/>
                    <a:gd name="connsiteX3" fmla="*/ 152400 w 304800"/>
                    <a:gd name="connsiteY3" fmla="*/ 318656 h 318655"/>
                    <a:gd name="connsiteX4" fmla="*/ 0 w 304800"/>
                    <a:gd name="connsiteY4" fmla="*/ 159328 h 318655"/>
                    <a:gd name="connsiteX0" fmla="*/ 444 w 305244"/>
                    <a:gd name="connsiteY0" fmla="*/ 173182 h 332510"/>
                    <a:gd name="connsiteX1" fmla="*/ 194407 w 305244"/>
                    <a:gd name="connsiteY1" fmla="*/ 0 h 332510"/>
                    <a:gd name="connsiteX2" fmla="*/ 305244 w 305244"/>
                    <a:gd name="connsiteY2" fmla="*/ 173182 h 332510"/>
                    <a:gd name="connsiteX3" fmla="*/ 152844 w 305244"/>
                    <a:gd name="connsiteY3" fmla="*/ 332510 h 332510"/>
                    <a:gd name="connsiteX4" fmla="*/ 444 w 305244"/>
                    <a:gd name="connsiteY4" fmla="*/ 173182 h 332510"/>
                    <a:gd name="connsiteX0" fmla="*/ 210 w 374283"/>
                    <a:gd name="connsiteY0" fmla="*/ 187081 h 332596"/>
                    <a:gd name="connsiteX1" fmla="*/ 263446 w 374283"/>
                    <a:gd name="connsiteY1" fmla="*/ 44 h 332596"/>
                    <a:gd name="connsiteX2" fmla="*/ 374283 w 374283"/>
                    <a:gd name="connsiteY2" fmla="*/ 173226 h 332596"/>
                    <a:gd name="connsiteX3" fmla="*/ 221883 w 374283"/>
                    <a:gd name="connsiteY3" fmla="*/ 332554 h 332596"/>
                    <a:gd name="connsiteX4" fmla="*/ 210 w 374283"/>
                    <a:gd name="connsiteY4" fmla="*/ 187081 h 332596"/>
                    <a:gd name="connsiteX0" fmla="*/ 165 w 429656"/>
                    <a:gd name="connsiteY0" fmla="*/ 187081 h 332596"/>
                    <a:gd name="connsiteX1" fmla="*/ 318819 w 429656"/>
                    <a:gd name="connsiteY1" fmla="*/ 44 h 332596"/>
                    <a:gd name="connsiteX2" fmla="*/ 429656 w 429656"/>
                    <a:gd name="connsiteY2" fmla="*/ 173226 h 332596"/>
                    <a:gd name="connsiteX3" fmla="*/ 277256 w 429656"/>
                    <a:gd name="connsiteY3" fmla="*/ 332554 h 332596"/>
                    <a:gd name="connsiteX4" fmla="*/ 165 w 429656"/>
                    <a:gd name="connsiteY4" fmla="*/ 187081 h 332596"/>
                    <a:gd name="connsiteX0" fmla="*/ 288 w 429779"/>
                    <a:gd name="connsiteY0" fmla="*/ 270187 h 415709"/>
                    <a:gd name="connsiteX1" fmla="*/ 332796 w 429779"/>
                    <a:gd name="connsiteY1" fmla="*/ 23 h 415709"/>
                    <a:gd name="connsiteX2" fmla="*/ 429779 w 429779"/>
                    <a:gd name="connsiteY2" fmla="*/ 256332 h 415709"/>
                    <a:gd name="connsiteX3" fmla="*/ 277379 w 429779"/>
                    <a:gd name="connsiteY3" fmla="*/ 415660 h 415709"/>
                    <a:gd name="connsiteX4" fmla="*/ 288 w 429779"/>
                    <a:gd name="connsiteY4" fmla="*/ 270187 h 415709"/>
                    <a:gd name="connsiteX0" fmla="*/ 0 w 429491"/>
                    <a:gd name="connsiteY0" fmla="*/ 270187 h 512666"/>
                    <a:gd name="connsiteX1" fmla="*/ 332508 w 429491"/>
                    <a:gd name="connsiteY1" fmla="*/ 23 h 512666"/>
                    <a:gd name="connsiteX2" fmla="*/ 429491 w 429491"/>
                    <a:gd name="connsiteY2" fmla="*/ 256332 h 512666"/>
                    <a:gd name="connsiteX3" fmla="*/ 332509 w 429491"/>
                    <a:gd name="connsiteY3" fmla="*/ 512642 h 512666"/>
                    <a:gd name="connsiteX4" fmla="*/ 0 w 429491"/>
                    <a:gd name="connsiteY4" fmla="*/ 270187 h 512666"/>
                    <a:gd name="connsiteX0" fmla="*/ 0 w 595749"/>
                    <a:gd name="connsiteY0" fmla="*/ 284109 h 512814"/>
                    <a:gd name="connsiteX1" fmla="*/ 498762 w 595749"/>
                    <a:gd name="connsiteY1" fmla="*/ 90 h 512814"/>
                    <a:gd name="connsiteX2" fmla="*/ 595745 w 595749"/>
                    <a:gd name="connsiteY2" fmla="*/ 256399 h 512814"/>
                    <a:gd name="connsiteX3" fmla="*/ 498763 w 595749"/>
                    <a:gd name="connsiteY3" fmla="*/ 512709 h 512814"/>
                    <a:gd name="connsiteX4" fmla="*/ 0 w 595749"/>
                    <a:gd name="connsiteY4" fmla="*/ 284109 h 512814"/>
                    <a:gd name="connsiteX0" fmla="*/ 0 w 734290"/>
                    <a:gd name="connsiteY0" fmla="*/ 284235 h 513066"/>
                    <a:gd name="connsiteX1" fmla="*/ 498762 w 734290"/>
                    <a:gd name="connsiteY1" fmla="*/ 216 h 513066"/>
                    <a:gd name="connsiteX2" fmla="*/ 734290 w 734290"/>
                    <a:gd name="connsiteY2" fmla="*/ 242670 h 513066"/>
                    <a:gd name="connsiteX3" fmla="*/ 498763 w 734290"/>
                    <a:gd name="connsiteY3" fmla="*/ 512835 h 513066"/>
                    <a:gd name="connsiteX4" fmla="*/ 0 w 734290"/>
                    <a:gd name="connsiteY4" fmla="*/ 284235 h 513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4290" h="513066">
                      <a:moveTo>
                        <a:pt x="0" y="284235"/>
                      </a:moveTo>
                      <a:cubicBezTo>
                        <a:pt x="0" y="198799"/>
                        <a:pt x="376380" y="7144"/>
                        <a:pt x="498762" y="216"/>
                      </a:cubicBezTo>
                      <a:cubicBezTo>
                        <a:pt x="621144" y="-6712"/>
                        <a:pt x="734290" y="154676"/>
                        <a:pt x="734290" y="242670"/>
                      </a:cubicBezTo>
                      <a:cubicBezTo>
                        <a:pt x="734290" y="330664"/>
                        <a:pt x="621145" y="505908"/>
                        <a:pt x="498763" y="512835"/>
                      </a:cubicBezTo>
                      <a:cubicBezTo>
                        <a:pt x="376381" y="519763"/>
                        <a:pt x="0" y="369671"/>
                        <a:pt x="0" y="28423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8"/>
                <p:cNvSpPr/>
                <p:nvPr/>
              </p:nvSpPr>
              <p:spPr>
                <a:xfrm rot="16511754">
                  <a:off x="3206113" y="3877978"/>
                  <a:ext cx="904754" cy="639509"/>
                </a:xfrm>
                <a:custGeom>
                  <a:avLst/>
                  <a:gdLst>
                    <a:gd name="connsiteX0" fmla="*/ 0 w 304800"/>
                    <a:gd name="connsiteY0" fmla="*/ 159328 h 318655"/>
                    <a:gd name="connsiteX1" fmla="*/ 152400 w 304800"/>
                    <a:gd name="connsiteY1" fmla="*/ 0 h 318655"/>
                    <a:gd name="connsiteX2" fmla="*/ 304800 w 304800"/>
                    <a:gd name="connsiteY2" fmla="*/ 159328 h 318655"/>
                    <a:gd name="connsiteX3" fmla="*/ 152400 w 304800"/>
                    <a:gd name="connsiteY3" fmla="*/ 318656 h 318655"/>
                    <a:gd name="connsiteX4" fmla="*/ 0 w 304800"/>
                    <a:gd name="connsiteY4" fmla="*/ 159328 h 318655"/>
                    <a:gd name="connsiteX0" fmla="*/ 444 w 305244"/>
                    <a:gd name="connsiteY0" fmla="*/ 173182 h 332510"/>
                    <a:gd name="connsiteX1" fmla="*/ 194407 w 305244"/>
                    <a:gd name="connsiteY1" fmla="*/ 0 h 332510"/>
                    <a:gd name="connsiteX2" fmla="*/ 305244 w 305244"/>
                    <a:gd name="connsiteY2" fmla="*/ 173182 h 332510"/>
                    <a:gd name="connsiteX3" fmla="*/ 152844 w 305244"/>
                    <a:gd name="connsiteY3" fmla="*/ 332510 h 332510"/>
                    <a:gd name="connsiteX4" fmla="*/ 444 w 305244"/>
                    <a:gd name="connsiteY4" fmla="*/ 173182 h 332510"/>
                    <a:gd name="connsiteX0" fmla="*/ 210 w 374283"/>
                    <a:gd name="connsiteY0" fmla="*/ 187081 h 332596"/>
                    <a:gd name="connsiteX1" fmla="*/ 263446 w 374283"/>
                    <a:gd name="connsiteY1" fmla="*/ 44 h 332596"/>
                    <a:gd name="connsiteX2" fmla="*/ 374283 w 374283"/>
                    <a:gd name="connsiteY2" fmla="*/ 173226 h 332596"/>
                    <a:gd name="connsiteX3" fmla="*/ 221883 w 374283"/>
                    <a:gd name="connsiteY3" fmla="*/ 332554 h 332596"/>
                    <a:gd name="connsiteX4" fmla="*/ 210 w 374283"/>
                    <a:gd name="connsiteY4" fmla="*/ 187081 h 332596"/>
                    <a:gd name="connsiteX0" fmla="*/ 165 w 429656"/>
                    <a:gd name="connsiteY0" fmla="*/ 187081 h 332596"/>
                    <a:gd name="connsiteX1" fmla="*/ 318819 w 429656"/>
                    <a:gd name="connsiteY1" fmla="*/ 44 h 332596"/>
                    <a:gd name="connsiteX2" fmla="*/ 429656 w 429656"/>
                    <a:gd name="connsiteY2" fmla="*/ 173226 h 332596"/>
                    <a:gd name="connsiteX3" fmla="*/ 277256 w 429656"/>
                    <a:gd name="connsiteY3" fmla="*/ 332554 h 332596"/>
                    <a:gd name="connsiteX4" fmla="*/ 165 w 429656"/>
                    <a:gd name="connsiteY4" fmla="*/ 187081 h 332596"/>
                    <a:gd name="connsiteX0" fmla="*/ 288 w 429779"/>
                    <a:gd name="connsiteY0" fmla="*/ 270187 h 415709"/>
                    <a:gd name="connsiteX1" fmla="*/ 332796 w 429779"/>
                    <a:gd name="connsiteY1" fmla="*/ 23 h 415709"/>
                    <a:gd name="connsiteX2" fmla="*/ 429779 w 429779"/>
                    <a:gd name="connsiteY2" fmla="*/ 256332 h 415709"/>
                    <a:gd name="connsiteX3" fmla="*/ 277379 w 429779"/>
                    <a:gd name="connsiteY3" fmla="*/ 415660 h 415709"/>
                    <a:gd name="connsiteX4" fmla="*/ 288 w 429779"/>
                    <a:gd name="connsiteY4" fmla="*/ 270187 h 415709"/>
                    <a:gd name="connsiteX0" fmla="*/ 0 w 429491"/>
                    <a:gd name="connsiteY0" fmla="*/ 270187 h 512666"/>
                    <a:gd name="connsiteX1" fmla="*/ 332508 w 429491"/>
                    <a:gd name="connsiteY1" fmla="*/ 23 h 512666"/>
                    <a:gd name="connsiteX2" fmla="*/ 429491 w 429491"/>
                    <a:gd name="connsiteY2" fmla="*/ 256332 h 512666"/>
                    <a:gd name="connsiteX3" fmla="*/ 332509 w 429491"/>
                    <a:gd name="connsiteY3" fmla="*/ 512642 h 512666"/>
                    <a:gd name="connsiteX4" fmla="*/ 0 w 429491"/>
                    <a:gd name="connsiteY4" fmla="*/ 270187 h 512666"/>
                    <a:gd name="connsiteX0" fmla="*/ 0 w 595749"/>
                    <a:gd name="connsiteY0" fmla="*/ 284109 h 512814"/>
                    <a:gd name="connsiteX1" fmla="*/ 498762 w 595749"/>
                    <a:gd name="connsiteY1" fmla="*/ 90 h 512814"/>
                    <a:gd name="connsiteX2" fmla="*/ 595745 w 595749"/>
                    <a:gd name="connsiteY2" fmla="*/ 256399 h 512814"/>
                    <a:gd name="connsiteX3" fmla="*/ 498763 w 595749"/>
                    <a:gd name="connsiteY3" fmla="*/ 512709 h 512814"/>
                    <a:gd name="connsiteX4" fmla="*/ 0 w 595749"/>
                    <a:gd name="connsiteY4" fmla="*/ 284109 h 512814"/>
                    <a:gd name="connsiteX0" fmla="*/ 0 w 734290"/>
                    <a:gd name="connsiteY0" fmla="*/ 284235 h 513066"/>
                    <a:gd name="connsiteX1" fmla="*/ 498762 w 734290"/>
                    <a:gd name="connsiteY1" fmla="*/ 216 h 513066"/>
                    <a:gd name="connsiteX2" fmla="*/ 734290 w 734290"/>
                    <a:gd name="connsiteY2" fmla="*/ 242670 h 513066"/>
                    <a:gd name="connsiteX3" fmla="*/ 498763 w 734290"/>
                    <a:gd name="connsiteY3" fmla="*/ 512835 h 513066"/>
                    <a:gd name="connsiteX4" fmla="*/ 0 w 734290"/>
                    <a:gd name="connsiteY4" fmla="*/ 284235 h 513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4290" h="513066">
                      <a:moveTo>
                        <a:pt x="0" y="284235"/>
                      </a:moveTo>
                      <a:cubicBezTo>
                        <a:pt x="0" y="198799"/>
                        <a:pt x="376380" y="7144"/>
                        <a:pt x="498762" y="216"/>
                      </a:cubicBezTo>
                      <a:cubicBezTo>
                        <a:pt x="621144" y="-6712"/>
                        <a:pt x="734290" y="154676"/>
                        <a:pt x="734290" y="242670"/>
                      </a:cubicBezTo>
                      <a:cubicBezTo>
                        <a:pt x="734290" y="330664"/>
                        <a:pt x="621145" y="505908"/>
                        <a:pt x="498763" y="512835"/>
                      </a:cubicBezTo>
                      <a:cubicBezTo>
                        <a:pt x="376381" y="519763"/>
                        <a:pt x="0" y="369671"/>
                        <a:pt x="0" y="28423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Oval 18"/>
                <p:cNvSpPr/>
                <p:nvPr/>
              </p:nvSpPr>
              <p:spPr>
                <a:xfrm rot="8362011">
                  <a:off x="2696545" y="4915276"/>
                  <a:ext cx="915253" cy="632173"/>
                </a:xfrm>
                <a:custGeom>
                  <a:avLst/>
                  <a:gdLst>
                    <a:gd name="connsiteX0" fmla="*/ 0 w 304800"/>
                    <a:gd name="connsiteY0" fmla="*/ 159328 h 318655"/>
                    <a:gd name="connsiteX1" fmla="*/ 152400 w 304800"/>
                    <a:gd name="connsiteY1" fmla="*/ 0 h 318655"/>
                    <a:gd name="connsiteX2" fmla="*/ 304800 w 304800"/>
                    <a:gd name="connsiteY2" fmla="*/ 159328 h 318655"/>
                    <a:gd name="connsiteX3" fmla="*/ 152400 w 304800"/>
                    <a:gd name="connsiteY3" fmla="*/ 318656 h 318655"/>
                    <a:gd name="connsiteX4" fmla="*/ 0 w 304800"/>
                    <a:gd name="connsiteY4" fmla="*/ 159328 h 318655"/>
                    <a:gd name="connsiteX0" fmla="*/ 444 w 305244"/>
                    <a:gd name="connsiteY0" fmla="*/ 173182 h 332510"/>
                    <a:gd name="connsiteX1" fmla="*/ 194407 w 305244"/>
                    <a:gd name="connsiteY1" fmla="*/ 0 h 332510"/>
                    <a:gd name="connsiteX2" fmla="*/ 305244 w 305244"/>
                    <a:gd name="connsiteY2" fmla="*/ 173182 h 332510"/>
                    <a:gd name="connsiteX3" fmla="*/ 152844 w 305244"/>
                    <a:gd name="connsiteY3" fmla="*/ 332510 h 332510"/>
                    <a:gd name="connsiteX4" fmla="*/ 444 w 305244"/>
                    <a:gd name="connsiteY4" fmla="*/ 173182 h 332510"/>
                    <a:gd name="connsiteX0" fmla="*/ 210 w 374283"/>
                    <a:gd name="connsiteY0" fmla="*/ 187081 h 332596"/>
                    <a:gd name="connsiteX1" fmla="*/ 263446 w 374283"/>
                    <a:gd name="connsiteY1" fmla="*/ 44 h 332596"/>
                    <a:gd name="connsiteX2" fmla="*/ 374283 w 374283"/>
                    <a:gd name="connsiteY2" fmla="*/ 173226 h 332596"/>
                    <a:gd name="connsiteX3" fmla="*/ 221883 w 374283"/>
                    <a:gd name="connsiteY3" fmla="*/ 332554 h 332596"/>
                    <a:gd name="connsiteX4" fmla="*/ 210 w 374283"/>
                    <a:gd name="connsiteY4" fmla="*/ 187081 h 332596"/>
                    <a:gd name="connsiteX0" fmla="*/ 165 w 429656"/>
                    <a:gd name="connsiteY0" fmla="*/ 187081 h 332596"/>
                    <a:gd name="connsiteX1" fmla="*/ 318819 w 429656"/>
                    <a:gd name="connsiteY1" fmla="*/ 44 h 332596"/>
                    <a:gd name="connsiteX2" fmla="*/ 429656 w 429656"/>
                    <a:gd name="connsiteY2" fmla="*/ 173226 h 332596"/>
                    <a:gd name="connsiteX3" fmla="*/ 277256 w 429656"/>
                    <a:gd name="connsiteY3" fmla="*/ 332554 h 332596"/>
                    <a:gd name="connsiteX4" fmla="*/ 165 w 429656"/>
                    <a:gd name="connsiteY4" fmla="*/ 187081 h 332596"/>
                    <a:gd name="connsiteX0" fmla="*/ 288 w 429779"/>
                    <a:gd name="connsiteY0" fmla="*/ 270187 h 415709"/>
                    <a:gd name="connsiteX1" fmla="*/ 332796 w 429779"/>
                    <a:gd name="connsiteY1" fmla="*/ 23 h 415709"/>
                    <a:gd name="connsiteX2" fmla="*/ 429779 w 429779"/>
                    <a:gd name="connsiteY2" fmla="*/ 256332 h 415709"/>
                    <a:gd name="connsiteX3" fmla="*/ 277379 w 429779"/>
                    <a:gd name="connsiteY3" fmla="*/ 415660 h 415709"/>
                    <a:gd name="connsiteX4" fmla="*/ 288 w 429779"/>
                    <a:gd name="connsiteY4" fmla="*/ 270187 h 415709"/>
                    <a:gd name="connsiteX0" fmla="*/ 0 w 429491"/>
                    <a:gd name="connsiteY0" fmla="*/ 270187 h 512666"/>
                    <a:gd name="connsiteX1" fmla="*/ 332508 w 429491"/>
                    <a:gd name="connsiteY1" fmla="*/ 23 h 512666"/>
                    <a:gd name="connsiteX2" fmla="*/ 429491 w 429491"/>
                    <a:gd name="connsiteY2" fmla="*/ 256332 h 512666"/>
                    <a:gd name="connsiteX3" fmla="*/ 332509 w 429491"/>
                    <a:gd name="connsiteY3" fmla="*/ 512642 h 512666"/>
                    <a:gd name="connsiteX4" fmla="*/ 0 w 429491"/>
                    <a:gd name="connsiteY4" fmla="*/ 270187 h 512666"/>
                    <a:gd name="connsiteX0" fmla="*/ 0 w 595749"/>
                    <a:gd name="connsiteY0" fmla="*/ 284109 h 512814"/>
                    <a:gd name="connsiteX1" fmla="*/ 498762 w 595749"/>
                    <a:gd name="connsiteY1" fmla="*/ 90 h 512814"/>
                    <a:gd name="connsiteX2" fmla="*/ 595745 w 595749"/>
                    <a:gd name="connsiteY2" fmla="*/ 256399 h 512814"/>
                    <a:gd name="connsiteX3" fmla="*/ 498763 w 595749"/>
                    <a:gd name="connsiteY3" fmla="*/ 512709 h 512814"/>
                    <a:gd name="connsiteX4" fmla="*/ 0 w 595749"/>
                    <a:gd name="connsiteY4" fmla="*/ 284109 h 512814"/>
                    <a:gd name="connsiteX0" fmla="*/ 0 w 734290"/>
                    <a:gd name="connsiteY0" fmla="*/ 284235 h 513066"/>
                    <a:gd name="connsiteX1" fmla="*/ 498762 w 734290"/>
                    <a:gd name="connsiteY1" fmla="*/ 216 h 513066"/>
                    <a:gd name="connsiteX2" fmla="*/ 734290 w 734290"/>
                    <a:gd name="connsiteY2" fmla="*/ 242670 h 513066"/>
                    <a:gd name="connsiteX3" fmla="*/ 498763 w 734290"/>
                    <a:gd name="connsiteY3" fmla="*/ 512835 h 513066"/>
                    <a:gd name="connsiteX4" fmla="*/ 0 w 734290"/>
                    <a:gd name="connsiteY4" fmla="*/ 284235 h 513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4290" h="513066">
                      <a:moveTo>
                        <a:pt x="0" y="284235"/>
                      </a:moveTo>
                      <a:cubicBezTo>
                        <a:pt x="0" y="198799"/>
                        <a:pt x="376380" y="7144"/>
                        <a:pt x="498762" y="216"/>
                      </a:cubicBezTo>
                      <a:cubicBezTo>
                        <a:pt x="621144" y="-6712"/>
                        <a:pt x="734290" y="154676"/>
                        <a:pt x="734290" y="242670"/>
                      </a:cubicBezTo>
                      <a:cubicBezTo>
                        <a:pt x="734290" y="330664"/>
                        <a:pt x="621145" y="505908"/>
                        <a:pt x="498763" y="512835"/>
                      </a:cubicBezTo>
                      <a:cubicBezTo>
                        <a:pt x="376381" y="519763"/>
                        <a:pt x="0" y="369671"/>
                        <a:pt x="0" y="28423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3280297" y="4510415"/>
                  <a:ext cx="569875" cy="56333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5" name="Group 94"/>
            <p:cNvGrpSpPr/>
            <p:nvPr/>
          </p:nvGrpSpPr>
          <p:grpSpPr>
            <a:xfrm>
              <a:off x="11202848" y="5380391"/>
              <a:ext cx="511741" cy="469316"/>
              <a:chOff x="3702878" y="3507740"/>
              <a:chExt cx="1534139" cy="1552690"/>
            </a:xfrm>
          </p:grpSpPr>
          <p:sp>
            <p:nvSpPr>
              <p:cNvPr id="96" name="Oval 18"/>
              <p:cNvSpPr/>
              <p:nvPr/>
            </p:nvSpPr>
            <p:spPr>
              <a:xfrm>
                <a:off x="4572481" y="4042762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18"/>
              <p:cNvSpPr/>
              <p:nvPr/>
            </p:nvSpPr>
            <p:spPr>
              <a:xfrm rot="2287246">
                <a:off x="4514738" y="4347107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18"/>
              <p:cNvSpPr/>
              <p:nvPr/>
            </p:nvSpPr>
            <p:spPr>
              <a:xfrm rot="19461275">
                <a:off x="4464902" y="3746109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18"/>
              <p:cNvSpPr/>
              <p:nvPr/>
            </p:nvSpPr>
            <p:spPr>
              <a:xfrm rot="13267671">
                <a:off x="3828802" y="3704779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18"/>
              <p:cNvSpPr/>
              <p:nvPr/>
            </p:nvSpPr>
            <p:spPr>
              <a:xfrm rot="5622975">
                <a:off x="4166560" y="4489524"/>
                <a:ext cx="677485" cy="46432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8"/>
              <p:cNvSpPr/>
              <p:nvPr/>
            </p:nvSpPr>
            <p:spPr>
              <a:xfrm rot="16511754">
                <a:off x="4174648" y="3614319"/>
                <a:ext cx="677485" cy="46432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8"/>
              <p:cNvSpPr/>
              <p:nvPr/>
            </p:nvSpPr>
            <p:spPr>
              <a:xfrm rot="8362011">
                <a:off x="3814953" y="4383783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8"/>
              <p:cNvSpPr/>
              <p:nvPr/>
            </p:nvSpPr>
            <p:spPr>
              <a:xfrm rot="10531732">
                <a:off x="3702878" y="4056810"/>
                <a:ext cx="664536" cy="469454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4238797" y="4080621"/>
                <a:ext cx="413768" cy="4218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9" name="Group 168"/>
            <p:cNvGrpSpPr/>
            <p:nvPr/>
          </p:nvGrpSpPr>
          <p:grpSpPr>
            <a:xfrm>
              <a:off x="2476485" y="6374186"/>
              <a:ext cx="375593" cy="454231"/>
              <a:chOff x="3702879" y="3507739"/>
              <a:chExt cx="1695172" cy="1682877"/>
            </a:xfrm>
          </p:grpSpPr>
          <p:sp>
            <p:nvSpPr>
              <p:cNvPr id="170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9" name="Group 178"/>
            <p:cNvGrpSpPr/>
            <p:nvPr/>
          </p:nvGrpSpPr>
          <p:grpSpPr>
            <a:xfrm rot="19879399">
              <a:off x="1557192" y="5902879"/>
              <a:ext cx="661414" cy="731638"/>
              <a:chOff x="3702879" y="3507739"/>
              <a:chExt cx="1695172" cy="1682877"/>
            </a:xfrm>
          </p:grpSpPr>
          <p:sp>
            <p:nvSpPr>
              <p:cNvPr id="180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9" name="Group 188"/>
            <p:cNvGrpSpPr/>
            <p:nvPr/>
          </p:nvGrpSpPr>
          <p:grpSpPr>
            <a:xfrm>
              <a:off x="429555" y="5545689"/>
              <a:ext cx="935151" cy="947911"/>
              <a:chOff x="3702879" y="3507739"/>
              <a:chExt cx="1695172" cy="1682877"/>
            </a:xfrm>
          </p:grpSpPr>
          <p:sp>
            <p:nvSpPr>
              <p:cNvPr id="191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Oval 197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9" name="Group 198"/>
            <p:cNvGrpSpPr/>
            <p:nvPr/>
          </p:nvGrpSpPr>
          <p:grpSpPr>
            <a:xfrm>
              <a:off x="372563" y="4898569"/>
              <a:ext cx="375593" cy="454231"/>
              <a:chOff x="3702879" y="3507739"/>
              <a:chExt cx="1695172" cy="1682877"/>
            </a:xfrm>
          </p:grpSpPr>
          <p:sp>
            <p:nvSpPr>
              <p:cNvPr id="200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Oval 207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6" name="Heart 225"/>
            <p:cNvSpPr/>
            <p:nvPr/>
          </p:nvSpPr>
          <p:spPr>
            <a:xfrm>
              <a:off x="11347269" y="4833787"/>
              <a:ext cx="512969" cy="438751"/>
            </a:xfrm>
            <a:prstGeom prst="heart">
              <a:avLst/>
            </a:prstGeom>
            <a:solidFill>
              <a:srgbClr val="FFC0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2" name="Group 271"/>
            <p:cNvGrpSpPr/>
            <p:nvPr/>
          </p:nvGrpSpPr>
          <p:grpSpPr>
            <a:xfrm rot="19879399">
              <a:off x="2460959" y="186382"/>
              <a:ext cx="338624" cy="379539"/>
              <a:chOff x="3702879" y="3507739"/>
              <a:chExt cx="1695172" cy="1682877"/>
            </a:xfrm>
          </p:grpSpPr>
          <p:sp>
            <p:nvSpPr>
              <p:cNvPr id="273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Oval 280"/>
              <p:cNvSpPr/>
              <p:nvPr/>
            </p:nvSpPr>
            <p:spPr>
              <a:xfrm>
                <a:off x="4295050" y="4128654"/>
                <a:ext cx="457198" cy="45719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2" name="Group 281"/>
            <p:cNvGrpSpPr/>
            <p:nvPr/>
          </p:nvGrpSpPr>
          <p:grpSpPr>
            <a:xfrm rot="19879399">
              <a:off x="417191" y="1613330"/>
              <a:ext cx="509952" cy="506619"/>
              <a:chOff x="3702879" y="3507739"/>
              <a:chExt cx="1695172" cy="1682877"/>
            </a:xfrm>
          </p:grpSpPr>
          <p:sp>
            <p:nvSpPr>
              <p:cNvPr id="283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Oval 290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2" name="Group 291"/>
            <p:cNvGrpSpPr/>
            <p:nvPr/>
          </p:nvGrpSpPr>
          <p:grpSpPr>
            <a:xfrm rot="19879399">
              <a:off x="367167" y="451710"/>
              <a:ext cx="1001851" cy="938045"/>
              <a:chOff x="3702879" y="3507739"/>
              <a:chExt cx="1695172" cy="1682877"/>
            </a:xfrm>
          </p:grpSpPr>
          <p:sp>
            <p:nvSpPr>
              <p:cNvPr id="294" name="Oval 18"/>
              <p:cNvSpPr/>
              <p:nvPr/>
            </p:nvSpPr>
            <p:spPr>
              <a:xfrm rot="2287246">
                <a:off x="4588876" y="443896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Oval 300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2" name="Group 301"/>
            <p:cNvGrpSpPr/>
            <p:nvPr/>
          </p:nvGrpSpPr>
          <p:grpSpPr>
            <a:xfrm rot="19879399">
              <a:off x="1590174" y="371630"/>
              <a:ext cx="600144" cy="595560"/>
              <a:chOff x="3702879" y="3507739"/>
              <a:chExt cx="1695172" cy="1682877"/>
            </a:xfrm>
          </p:grpSpPr>
          <p:sp>
            <p:nvSpPr>
              <p:cNvPr id="303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Oval 310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Explosion 1 4"/>
            <p:cNvSpPr/>
            <p:nvPr/>
          </p:nvSpPr>
          <p:spPr>
            <a:xfrm>
              <a:off x="3878755" y="-68747"/>
              <a:ext cx="508195" cy="487271"/>
            </a:xfrm>
            <a:prstGeom prst="irregularSeal1">
              <a:avLst/>
            </a:prstGeom>
            <a:solidFill>
              <a:srgbClr val="00FF00"/>
            </a:solidFill>
            <a:ln>
              <a:solidFill>
                <a:srgbClr val="15CD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Explosion 1 243"/>
            <p:cNvSpPr/>
            <p:nvPr/>
          </p:nvSpPr>
          <p:spPr>
            <a:xfrm>
              <a:off x="7635668" y="-72214"/>
              <a:ext cx="508195" cy="487271"/>
            </a:xfrm>
            <a:prstGeom prst="irregularSeal1">
              <a:avLst/>
            </a:prstGeom>
            <a:solidFill>
              <a:srgbClr val="00FF00"/>
            </a:solidFill>
            <a:ln>
              <a:solidFill>
                <a:srgbClr val="15CD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Explosion 1 244"/>
            <p:cNvSpPr/>
            <p:nvPr/>
          </p:nvSpPr>
          <p:spPr>
            <a:xfrm>
              <a:off x="11893868" y="859707"/>
              <a:ext cx="508195" cy="487271"/>
            </a:xfrm>
            <a:prstGeom prst="irregularSeal1">
              <a:avLst/>
            </a:prstGeom>
            <a:solidFill>
              <a:srgbClr val="00FF00"/>
            </a:solidFill>
            <a:ln>
              <a:solidFill>
                <a:srgbClr val="15CD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Explosion 1 245"/>
            <p:cNvSpPr/>
            <p:nvPr/>
          </p:nvSpPr>
          <p:spPr>
            <a:xfrm>
              <a:off x="11718648" y="1707459"/>
              <a:ext cx="808818" cy="823162"/>
            </a:xfrm>
            <a:prstGeom prst="irregularSeal1">
              <a:avLst/>
            </a:prstGeom>
            <a:solidFill>
              <a:srgbClr val="00FF00"/>
            </a:solidFill>
            <a:ln>
              <a:solidFill>
                <a:srgbClr val="15CD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Explosion 1 246"/>
            <p:cNvSpPr/>
            <p:nvPr/>
          </p:nvSpPr>
          <p:spPr>
            <a:xfrm>
              <a:off x="10357581" y="-85822"/>
              <a:ext cx="708890" cy="697327"/>
            </a:xfrm>
            <a:prstGeom prst="irregularSeal1">
              <a:avLst/>
            </a:prstGeom>
            <a:solidFill>
              <a:srgbClr val="00FF00"/>
            </a:solidFill>
            <a:ln>
              <a:solidFill>
                <a:srgbClr val="15CD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Explosion 1 247"/>
            <p:cNvSpPr/>
            <p:nvPr/>
          </p:nvSpPr>
          <p:spPr>
            <a:xfrm>
              <a:off x="11637229" y="30776"/>
              <a:ext cx="508195" cy="487271"/>
            </a:xfrm>
            <a:prstGeom prst="irregularSeal1">
              <a:avLst/>
            </a:prstGeom>
            <a:solidFill>
              <a:srgbClr val="00FF00"/>
            </a:solidFill>
            <a:ln>
              <a:solidFill>
                <a:srgbClr val="15CD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9791370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3.125E-6 -3.7037E-7 C 0.0026 -0.00417 0.00495 -0.00857 0.00781 -0.01204 C 0.00872 -0.0132 0.01003 -0.0132 0.01107 -0.01412 C 0.01263 -0.01528 0.01419 -0.01644 0.01563 -0.01806 C 0.01927 -0.02199 0.02149 -0.02686 0.02565 -0.02801 C 0.02904 -0.02894 0.03242 -0.0294 0.03581 -0.02986 C 0.04662 -0.03635 0.02995 -0.02709 0.05807 -0.03403 C 0.06016 -0.03449 0.06172 -0.03704 0.06367 -0.03797 C 0.06628 -0.03912 0.06888 -0.03936 0.07162 -0.03982 C 0.07344 -0.04121 0.07526 -0.0426 0.07721 -0.04399 C 0.07826 -0.04468 0.07956 -0.04468 0.08047 -0.04584 C 0.08151 -0.04746 0.08164 -0.05047 0.08268 -0.05186 C 0.08438 -0.05394 0.08659 -0.05417 0.08828 -0.05579 C 0.08958 -0.05695 0.09063 -0.05857 0.09167 -0.05973 C 0.09206 -0.06181 0.09206 -0.06412 0.09284 -0.06574 C 0.09622 -0.07315 0.09987 -0.07338 0.10508 -0.07385 C 0.10964 -0.07431 0.11406 -0.07385 0.11862 -0.07385 " pathEditMode="relative" ptsTypes="AAAAAAAAAAAAAAAAAA">
                                      <p:cBhvr>
                                        <p:cTn id="8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1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517" y="1447785"/>
            <a:ext cx="2443571" cy="3110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865" y="1443423"/>
            <a:ext cx="2444708" cy="31153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350" y="1443423"/>
            <a:ext cx="2444708" cy="311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883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10" y="2054088"/>
            <a:ext cx="3432313" cy="26504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296" y="2054088"/>
            <a:ext cx="3432313" cy="26504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887" y="2052532"/>
            <a:ext cx="3432345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776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br>
              <a:rPr lang="en-US" alt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vi-VN" altLang="en-US" sz="8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082309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419061" y="397565"/>
            <a:ext cx="6453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nhóm có số lượng 3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Smiley Face 24"/>
          <p:cNvSpPr/>
          <p:nvPr/>
        </p:nvSpPr>
        <p:spPr>
          <a:xfrm>
            <a:off x="1404730" y="5715186"/>
            <a:ext cx="1325217" cy="1166191"/>
          </a:xfrm>
          <a:prstGeom prst="smileyFace">
            <a:avLst/>
          </a:prstGeom>
          <a:solidFill>
            <a:srgbClr val="FF0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iley Face 25"/>
          <p:cNvSpPr/>
          <p:nvPr/>
        </p:nvSpPr>
        <p:spPr>
          <a:xfrm>
            <a:off x="9685595" y="5458551"/>
            <a:ext cx="1311965" cy="1166191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loud Callout 32"/>
          <p:cNvSpPr/>
          <p:nvPr/>
        </p:nvSpPr>
        <p:spPr>
          <a:xfrm>
            <a:off x="1404730" y="1621629"/>
            <a:ext cx="45719" cy="4571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2191" y="1447264"/>
            <a:ext cx="4411230" cy="33102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4730" y="888496"/>
            <a:ext cx="1952625" cy="2343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1" y="3115402"/>
            <a:ext cx="1952625" cy="2343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042" y="3372036"/>
            <a:ext cx="195262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175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3" grpId="0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1599" y="1384074"/>
            <a:ext cx="3099869" cy="22103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483" y="1700861"/>
            <a:ext cx="2146748" cy="21617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37113" y="291548"/>
            <a:ext cx="5254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nhóm có số lượng 3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miley Face 11"/>
          <p:cNvSpPr/>
          <p:nvPr/>
        </p:nvSpPr>
        <p:spPr>
          <a:xfrm>
            <a:off x="6443467" y="5440979"/>
            <a:ext cx="1338470" cy="1152939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/>
          <p:cNvSpPr/>
          <p:nvPr/>
        </p:nvSpPr>
        <p:spPr>
          <a:xfrm>
            <a:off x="1147483" y="5292477"/>
            <a:ext cx="1298713" cy="1113182"/>
          </a:xfrm>
          <a:prstGeom prst="smileyFace">
            <a:avLst>
              <a:gd name="adj" fmla="val -4653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1937" y="3636028"/>
            <a:ext cx="3097036" cy="22130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7718" y="1381386"/>
            <a:ext cx="3097036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828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694" y="779928"/>
            <a:ext cx="4679575" cy="4450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7494" y="779929"/>
            <a:ext cx="5171104" cy="4450977"/>
          </a:xfrm>
          <a:prstGeom prst="rect">
            <a:avLst/>
          </a:prstGeom>
        </p:spPr>
      </p:pic>
      <p:sp>
        <p:nvSpPr>
          <p:cNvPr id="7" name="Smiley Face 6"/>
          <p:cNvSpPr/>
          <p:nvPr/>
        </p:nvSpPr>
        <p:spPr>
          <a:xfrm>
            <a:off x="2205318" y="5513294"/>
            <a:ext cx="1317811" cy="1156447"/>
          </a:xfrm>
          <a:prstGeom prst="smileyFace">
            <a:avLst>
              <a:gd name="adj" fmla="val -465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iley Face 8"/>
          <p:cNvSpPr/>
          <p:nvPr/>
        </p:nvSpPr>
        <p:spPr>
          <a:xfrm>
            <a:off x="8579224" y="5513294"/>
            <a:ext cx="1398494" cy="1156447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152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br>
              <a:rPr lang="en-US" alt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trổ</a:t>
            </a:r>
            <a:r>
              <a:rPr lang="en-US" alt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vi-VN" altLang="en-US" sz="8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136368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/>
          <a:lstStyle/>
          <a:p>
            <a:r>
              <a:rPr lang="en-US" altLang="en-US" sz="4800" b="1">
                <a:solidFill>
                  <a:srgbClr val="0000FF"/>
                </a:solidFill>
                <a:latin typeface=".VnTimeH" pitchFamily="34" charset="0"/>
              </a:rPr>
              <a:t/>
            </a:r>
            <a:br>
              <a:rPr lang="en-US" altLang="en-US" sz="4800" b="1">
                <a:solidFill>
                  <a:srgbClr val="0000FF"/>
                </a:solidFill>
                <a:latin typeface=".VnTimeH" pitchFamily="34" charset="0"/>
              </a:rPr>
            </a:br>
            <a:r>
              <a:rPr lang="en-US" altLang="en-US" sz="4800" b="1">
                <a:solidFill>
                  <a:srgbClr val="0000FF"/>
                </a:solidFill>
                <a:latin typeface=".VnTimeH" pitchFamily="34" charset="0"/>
              </a:rPr>
              <a:t/>
            </a:r>
            <a:br>
              <a:rPr lang="en-US" altLang="en-US" sz="4800" b="1">
                <a:solidFill>
                  <a:srgbClr val="0000FF"/>
                </a:solidFill>
                <a:latin typeface=".VnTimeH" pitchFamily="34" charset="0"/>
              </a:rPr>
            </a:br>
            <a:r>
              <a:rPr lang="en-US" altLang="en-US" sz="4800" b="1">
                <a:solidFill>
                  <a:srgbClr val="0000FF"/>
                </a:solidFill>
                <a:latin typeface=".VnTimeH" pitchFamily="34" charset="0"/>
              </a:rPr>
              <a:t/>
            </a:r>
            <a:br>
              <a:rPr lang="en-US" altLang="en-US" sz="4800" b="1">
                <a:solidFill>
                  <a:srgbClr val="0000FF"/>
                </a:solidFill>
                <a:latin typeface=".VnTimeH" pitchFamily="34" charset="0"/>
              </a:rPr>
            </a:br>
            <a:r>
              <a:rPr lang="en-US" altLang="en-US" sz="4800" b="1">
                <a:solidFill>
                  <a:srgbClr val="0000FF"/>
                </a:solidFill>
                <a:latin typeface=".VnTimeH" pitchFamily="34" charset="0"/>
              </a:rPr>
              <a:t/>
            </a:r>
            <a:br>
              <a:rPr lang="en-US" altLang="en-US" sz="4800" b="1">
                <a:solidFill>
                  <a:srgbClr val="0000FF"/>
                </a:solidFill>
                <a:latin typeface=".VnTimeH" pitchFamily="34" charset="0"/>
              </a:rPr>
            </a:br>
            <a:r>
              <a:rPr lang="en-US" altLang="en-US" sz="4800" b="1">
                <a:solidFill>
                  <a:srgbClr val="0000FF"/>
                </a:solidFill>
                <a:latin typeface=".VnTimeH" pitchFamily="34" charset="0"/>
              </a:rPr>
              <a:t/>
            </a:r>
            <a:br>
              <a:rPr lang="en-US" altLang="en-US" sz="4800" b="1">
                <a:solidFill>
                  <a:srgbClr val="0000FF"/>
                </a:solidFill>
                <a:latin typeface=".VnTimeH" pitchFamily="34" charset="0"/>
              </a:rPr>
            </a:br>
            <a:endParaRPr lang="en-US" altLang="en-US" sz="3200" b="1">
              <a:solidFill>
                <a:srgbClr val="0000FF"/>
              </a:solidFill>
              <a:latin typeface=".VnArabia" pitchFamily="34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1828800" cy="1820863"/>
          </a:xfrm>
          <a:prstGeom prst="rect">
            <a:avLst/>
          </a:prstGeom>
          <a:noFill/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13820" y="4884738"/>
            <a:ext cx="1981200" cy="1973262"/>
          </a:xfrm>
          <a:prstGeom prst="rect">
            <a:avLst/>
          </a:prstGeom>
          <a:noFill/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575974">
            <a:off x="175471" y="4884737"/>
            <a:ext cx="1981200" cy="1973263"/>
          </a:xfrm>
          <a:prstGeom prst="rect">
            <a:avLst/>
          </a:prstGeom>
          <a:noFill/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38" y="147783"/>
            <a:ext cx="1981200" cy="1973263"/>
          </a:xfrm>
          <a:prstGeom prst="rect">
            <a:avLst/>
          </a:prstGeom>
          <a:noFill/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06832" y="143814"/>
            <a:ext cx="1981200" cy="1973263"/>
          </a:xfrm>
          <a:prstGeom prst="rect">
            <a:avLst/>
          </a:prstGeom>
          <a:noFill/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WordArt 8"/>
          <p:cNvSpPr>
            <a:spLocks noChangeArrowheads="1" noChangeShapeType="1" noTextEdit="1"/>
          </p:cNvSpPr>
          <p:nvPr/>
        </p:nvSpPr>
        <p:spPr bwMode="auto">
          <a:xfrm>
            <a:off x="2695576" y="1905000"/>
            <a:ext cx="7362825" cy="2971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ngoan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728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419061" y="397565"/>
            <a:ext cx="6453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 nhóm có số lượng 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Smiley Face 24"/>
          <p:cNvSpPr/>
          <p:nvPr/>
        </p:nvSpPr>
        <p:spPr>
          <a:xfrm>
            <a:off x="171809" y="5458552"/>
            <a:ext cx="1325217" cy="1166191"/>
          </a:xfrm>
          <a:prstGeom prst="smileyFace">
            <a:avLst/>
          </a:prstGeom>
          <a:solidFill>
            <a:srgbClr val="FF0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Smiley Face 25"/>
          <p:cNvSpPr/>
          <p:nvPr/>
        </p:nvSpPr>
        <p:spPr>
          <a:xfrm>
            <a:off x="10361456" y="5691809"/>
            <a:ext cx="1311965" cy="1166191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Cloud Callout 32"/>
          <p:cNvSpPr/>
          <p:nvPr/>
        </p:nvSpPr>
        <p:spPr>
          <a:xfrm>
            <a:off x="1404730" y="1621629"/>
            <a:ext cx="45719" cy="4571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980" y="1105451"/>
            <a:ext cx="3484837" cy="313233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9635" y="1447264"/>
            <a:ext cx="3833786" cy="299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311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3" grpId="0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50976" y="430306"/>
            <a:ext cx="3939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– YÊU CẦU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925" y="1385047"/>
            <a:ext cx="101121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thức.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Trẻ nhận biết nhóm có 1,2,3 đối tượng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Trẻ biết đếm trên các đối tượng  đến 3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Trẻ biết chơi trò chơi theo yêu cầu của cô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Kỹ năng.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đếm không bỏ sót, đếm không lặp lại các đối tượng.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có kỹ năng đếm và nêu được kết quả sau khi đếm.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có kỹ năng chơi trò chơi:  Thông minh tinh mắt, bé trổ tài.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3.Thái độ.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tích cực tham gia vào hoạt động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Trẻ lây và cất đồ dùng đúng nơi quy định. </a:t>
            </a:r>
          </a:p>
        </p:txBody>
      </p:sp>
    </p:spTree>
    <p:extLst>
      <p:ext uri="{BB962C8B-B14F-4D97-AF65-F5344CB8AC3E}">
        <p14:creationId xmlns:p14="http://schemas.microsoft.com/office/powerpoint/2010/main" xmlns="" val="238424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50976" y="430306"/>
            <a:ext cx="3939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9357" y="1577009"/>
            <a:ext cx="104957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dùng của cô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Bài giảng điện tử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Một số đồ dùng có số lượng 1,2,3.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-Một số nhóm đồ dùng có số lượng 1,2,3 để xung quanh lớp.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Nhạc không lời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Đồ dùng của trẻ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-Mỗi trẻ 1 rổ đồ dùng : Lô tô 3 con chó, 3 con mèo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Bảng học toán.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362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alt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altLang="en-US" sz="8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023555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239" y="1466673"/>
            <a:ext cx="3662083" cy="36620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858" y="1464742"/>
            <a:ext cx="3657917" cy="366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481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391" y="1984916"/>
            <a:ext cx="2905125" cy="2854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098" y="2183698"/>
            <a:ext cx="3209925" cy="265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692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758" y="2528969"/>
            <a:ext cx="2705100" cy="1685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299" y="1290600"/>
            <a:ext cx="2209379" cy="29242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3079" y="1288560"/>
            <a:ext cx="2213040" cy="29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620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alt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altLang="en-US" sz="8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503974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621" y="1889510"/>
            <a:ext cx="1809750" cy="2524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472" y="1889510"/>
            <a:ext cx="1809750" cy="2524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770" y="1889511"/>
            <a:ext cx="18097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506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264</Words>
  <Application>Microsoft Office PowerPoint</Application>
  <PresentationFormat>Custom</PresentationFormat>
  <Paragraphs>43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Default Design</vt:lpstr>
      <vt:lpstr>1_Default Design</vt:lpstr>
      <vt:lpstr>Slide 1</vt:lpstr>
      <vt:lpstr>Slide 2</vt:lpstr>
      <vt:lpstr>Slide 3</vt:lpstr>
      <vt:lpstr>      Ôn đếm đến 2</vt:lpstr>
      <vt:lpstr>Slide 5</vt:lpstr>
      <vt:lpstr>Slide 6</vt:lpstr>
      <vt:lpstr>Slide 7</vt:lpstr>
      <vt:lpstr>      Dạy đếm đến 3</vt:lpstr>
      <vt:lpstr>Slide 9</vt:lpstr>
      <vt:lpstr>Slide 10</vt:lpstr>
      <vt:lpstr>Slide 11</vt:lpstr>
      <vt:lpstr>      Trò chơi 1: Thông minh tinh mắt</vt:lpstr>
      <vt:lpstr>Slide 13</vt:lpstr>
      <vt:lpstr>Slide 14</vt:lpstr>
      <vt:lpstr>Slide 15</vt:lpstr>
      <vt:lpstr>      Trò chơi 2: Bé trổ tài</vt:lpstr>
      <vt:lpstr>     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Laptop88</dc:creator>
  <cp:lastModifiedBy>Windows User</cp:lastModifiedBy>
  <cp:revision>55</cp:revision>
  <dcterms:created xsi:type="dcterms:W3CDTF">2020-11-03T10:05:56Z</dcterms:created>
  <dcterms:modified xsi:type="dcterms:W3CDTF">2020-12-29T09:14:19Z</dcterms:modified>
</cp:coreProperties>
</file>